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8.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9.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10.xml" ContentType="application/vnd.openxmlformats-officedocument.theme+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1.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12.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13.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14.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theme/theme15.xml" ContentType="application/vnd.openxmlformats-officedocument.theme+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theme/theme16.xml" ContentType="application/vnd.openxmlformats-officedocument.theme+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theme/theme17.xml" ContentType="application/vnd.openxmlformats-officedocument.theme+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theme/theme18.xml" ContentType="application/vnd.openxmlformats-officedocument.theme+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theme/theme19.xml" ContentType="application/vnd.openxmlformats-officedocument.theme+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theme/theme20.xml" ContentType="application/vnd.openxmlformats-officedocument.theme+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theme/theme21.xml" ContentType="application/vnd.openxmlformats-officedocument.theme+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theme/theme22.xml" ContentType="application/vnd.openxmlformats-officedocument.theme+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theme/theme23.xml" ContentType="application/vnd.openxmlformats-officedocument.theme+xml"/>
  <Override PartName="/ppt/theme/theme2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1" r:id="rId1"/>
    <p:sldMasterId id="2147483662" r:id="rId2"/>
    <p:sldMasterId id="2147483674" r:id="rId3"/>
    <p:sldMasterId id="2147483687" r:id="rId4"/>
    <p:sldMasterId id="2147483700" r:id="rId5"/>
    <p:sldMasterId id="2147483712" r:id="rId6"/>
    <p:sldMasterId id="2147483724" r:id="rId7"/>
    <p:sldMasterId id="2147483736" r:id="rId8"/>
    <p:sldMasterId id="2147483748" r:id="rId9"/>
    <p:sldMasterId id="2147483760" r:id="rId10"/>
    <p:sldMasterId id="2147483772" r:id="rId11"/>
    <p:sldMasterId id="2147483784" r:id="rId12"/>
    <p:sldMasterId id="2147483796" r:id="rId13"/>
    <p:sldMasterId id="2147483808" r:id="rId14"/>
    <p:sldMasterId id="2147483820" r:id="rId15"/>
    <p:sldMasterId id="2147483832" r:id="rId16"/>
    <p:sldMasterId id="2147483844" r:id="rId17"/>
    <p:sldMasterId id="2147483856" r:id="rId18"/>
    <p:sldMasterId id="2147483868" r:id="rId19"/>
    <p:sldMasterId id="2147483880" r:id="rId20"/>
    <p:sldMasterId id="2147483892" r:id="rId21"/>
    <p:sldMasterId id="2147483904" r:id="rId22"/>
    <p:sldMasterId id="2147483916" r:id="rId23"/>
  </p:sldMasterIdLst>
  <p:notesMasterIdLst>
    <p:notesMasterId r:id="rId104"/>
  </p:notesMasterIdLst>
  <p:sldIdLst>
    <p:sldId id="311" r:id="rId24"/>
    <p:sldId id="256" r:id="rId25"/>
    <p:sldId id="258" r:id="rId26"/>
    <p:sldId id="259" r:id="rId27"/>
    <p:sldId id="260" r:id="rId28"/>
    <p:sldId id="261" r:id="rId29"/>
    <p:sldId id="262" r:id="rId30"/>
    <p:sldId id="263" r:id="rId31"/>
    <p:sldId id="264" r:id="rId32"/>
    <p:sldId id="265" r:id="rId33"/>
    <p:sldId id="266" r:id="rId34"/>
    <p:sldId id="267" r:id="rId35"/>
    <p:sldId id="268" r:id="rId36"/>
    <p:sldId id="269" r:id="rId37"/>
    <p:sldId id="271" r:id="rId38"/>
    <p:sldId id="314" r:id="rId39"/>
    <p:sldId id="315" r:id="rId40"/>
    <p:sldId id="274" r:id="rId41"/>
    <p:sldId id="275" r:id="rId42"/>
    <p:sldId id="276" r:id="rId43"/>
    <p:sldId id="277" r:id="rId44"/>
    <p:sldId id="278" r:id="rId45"/>
    <p:sldId id="279" r:id="rId46"/>
    <p:sldId id="280" r:id="rId47"/>
    <p:sldId id="281" r:id="rId48"/>
    <p:sldId id="282" r:id="rId49"/>
    <p:sldId id="283" r:id="rId50"/>
    <p:sldId id="285" r:id="rId51"/>
    <p:sldId id="286" r:id="rId52"/>
    <p:sldId id="287" r:id="rId53"/>
    <p:sldId id="347" r:id="rId54"/>
    <p:sldId id="316" r:id="rId55"/>
    <p:sldId id="317" r:id="rId56"/>
    <p:sldId id="318" r:id="rId57"/>
    <p:sldId id="349" r:id="rId58"/>
    <p:sldId id="325" r:id="rId59"/>
    <p:sldId id="350" r:id="rId60"/>
    <p:sldId id="351" r:id="rId61"/>
    <p:sldId id="327" r:id="rId62"/>
    <p:sldId id="288" r:id="rId63"/>
    <p:sldId id="289" r:id="rId64"/>
    <p:sldId id="367" r:id="rId65"/>
    <p:sldId id="320" r:id="rId66"/>
    <p:sldId id="322" r:id="rId67"/>
    <p:sldId id="361" r:id="rId68"/>
    <p:sldId id="360" r:id="rId69"/>
    <p:sldId id="290" r:id="rId70"/>
    <p:sldId id="346" r:id="rId71"/>
    <p:sldId id="293" r:id="rId72"/>
    <p:sldId id="294" r:id="rId73"/>
    <p:sldId id="295" r:id="rId74"/>
    <p:sldId id="355" r:id="rId75"/>
    <p:sldId id="356" r:id="rId76"/>
    <p:sldId id="358" r:id="rId77"/>
    <p:sldId id="331" r:id="rId78"/>
    <p:sldId id="332" r:id="rId79"/>
    <p:sldId id="333" r:id="rId80"/>
    <p:sldId id="296" r:id="rId81"/>
    <p:sldId id="297" r:id="rId82"/>
    <p:sldId id="298" r:id="rId83"/>
    <p:sldId id="299" r:id="rId84"/>
    <p:sldId id="337" r:id="rId85"/>
    <p:sldId id="338" r:id="rId86"/>
    <p:sldId id="339" r:id="rId87"/>
    <p:sldId id="363" r:id="rId88"/>
    <p:sldId id="300" r:id="rId89"/>
    <p:sldId id="301" r:id="rId90"/>
    <p:sldId id="302" r:id="rId91"/>
    <p:sldId id="303" r:id="rId92"/>
    <p:sldId id="304" r:id="rId93"/>
    <p:sldId id="305" r:id="rId94"/>
    <p:sldId id="306" r:id="rId95"/>
    <p:sldId id="307" r:id="rId96"/>
    <p:sldId id="308" r:id="rId97"/>
    <p:sldId id="344" r:id="rId98"/>
    <p:sldId id="343" r:id="rId99"/>
    <p:sldId id="345" r:id="rId100"/>
    <p:sldId id="364" r:id="rId101"/>
    <p:sldId id="365" r:id="rId102"/>
    <p:sldId id="309" r:id="rId103"/>
  </p:sldIdLst>
  <p:sldSz cx="9144000" cy="5143500" type="screen16x9"/>
  <p:notesSz cx="6858000" cy="9144000"/>
  <p:embeddedFontLst>
    <p:embeddedFont>
      <p:font typeface="Garamond" pitchFamily="18" charset="0"/>
      <p:regular r:id="rId105"/>
      <p:bold r:id="rId106"/>
      <p:italic r:id="rId107"/>
    </p:embeddedFont>
    <p:embeddedFont>
      <p:font typeface="Montserrat Light" charset="0"/>
      <p:regular r:id="rId108"/>
      <p:bold r:id="rId109"/>
      <p:italic r:id="rId110"/>
      <p:boldItalic r:id="rId111"/>
    </p:embeddedFont>
    <p:embeddedFont>
      <p:font typeface="Montserrat ExtraBold" charset="0"/>
      <p:bold r:id="rId112"/>
      <p:boldItalic r:id="rId113"/>
    </p:embeddedFont>
    <p:embeddedFont>
      <p:font typeface="Gill Sans MT" pitchFamily="34" charset="0"/>
      <p:regular r:id="rId114"/>
      <p:bold r:id="rId115"/>
      <p:italic r:id="rId116"/>
      <p:boldItalic r:id="rId117"/>
    </p:embeddedFont>
    <p:embeddedFont>
      <p:font typeface="Arimo" charset="0"/>
      <p:regular r:id="rId118"/>
      <p:bold r:id="rId119"/>
      <p:italic r:id="rId120"/>
      <p:boldItalic r:id="rId121"/>
    </p:embeddedFont>
    <p:embeddedFont>
      <p:font typeface="Montserrat" charset="0"/>
      <p:regular r:id="rId122"/>
      <p:bold r:id="rId123"/>
      <p:italic r:id="rId124"/>
      <p:boldItalic r:id="rId125"/>
    </p:embeddedFont>
    <p:embeddedFont>
      <p:font typeface="Lato" charset="0"/>
      <p:regular r:id="rId126"/>
      <p:bold r:id="rId127"/>
      <p:italic r:id="rId128"/>
      <p:boldItalic r:id="rId129"/>
    </p:embeddedFont>
    <p:embeddedFont>
      <p:font typeface="Playfair Display" charset="0"/>
      <p:regular r:id="rId130"/>
      <p:bold r:id="rId131"/>
      <p:italic r:id="rId132"/>
      <p:boldItalic r:id="rId133"/>
    </p:embeddedFont>
    <p:embeddedFont>
      <p:font typeface="Verdana" pitchFamily="34" charset="0"/>
      <p:regular r:id="rId134"/>
      <p:bold r:id="rId135"/>
      <p:italic r:id="rId136"/>
      <p:boldItalic r:id="rId137"/>
    </p:embeddedFont>
    <p:embeddedFont>
      <p:font typeface="Century Gothic" pitchFamily="34" charset="0"/>
      <p:regular r:id="rId138"/>
      <p:bold r:id="rId139"/>
      <p:italic r:id="rId140"/>
      <p:boldItalic r:id="rId141"/>
    </p:embeddedFont>
    <p:embeddedFont>
      <p:font typeface="Palatino Linotype" pitchFamily="18" charset="0"/>
      <p:regular r:id="rId142"/>
      <p:bold r:id="rId143"/>
      <p:italic r:id="rId144"/>
      <p:boldItalic r:id="rId145"/>
    </p:embeddedFont>
    <p:embeddedFont>
      <p:font typeface="Wingdings 2" pitchFamily="18" charset="2"/>
      <p:regular r:id="rId146"/>
    </p:embeddedFont>
    <p:embeddedFont>
      <p:font typeface="Helvetica Neue" charset="0"/>
      <p:regular r:id="rId147"/>
      <p:bold r:id="rId148"/>
      <p:italic r:id="rId149"/>
      <p:boldItalic r:id="rId1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D70CDE16-06AB-4E76-82DE-E24B2184E25B}">
  <a:tblStyle styleId="{D70CDE16-06AB-4E76-82DE-E24B2184E25B}"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2" d="100"/>
          <a:sy n="102" d="100"/>
        </p:scale>
        <p:origin x="-456" y="23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3.xml"/><Relationship Id="rId117" Type="http://schemas.openxmlformats.org/officeDocument/2006/relationships/font" Target="fonts/font13.fntdata"/><Relationship Id="rId21" Type="http://schemas.openxmlformats.org/officeDocument/2006/relationships/slideMaster" Target="slideMasters/slideMaster21.xml"/><Relationship Id="rId42" Type="http://schemas.openxmlformats.org/officeDocument/2006/relationships/slide" Target="slides/slide19.xml"/><Relationship Id="rId47" Type="http://schemas.openxmlformats.org/officeDocument/2006/relationships/slide" Target="slides/slide24.xml"/><Relationship Id="rId63" Type="http://schemas.openxmlformats.org/officeDocument/2006/relationships/slide" Target="slides/slide40.xml"/><Relationship Id="rId68" Type="http://schemas.openxmlformats.org/officeDocument/2006/relationships/slide" Target="slides/slide45.xml"/><Relationship Id="rId84" Type="http://schemas.openxmlformats.org/officeDocument/2006/relationships/slide" Target="slides/slide61.xml"/><Relationship Id="rId89" Type="http://schemas.openxmlformats.org/officeDocument/2006/relationships/slide" Target="slides/slide66.xml"/><Relationship Id="rId112" Type="http://schemas.openxmlformats.org/officeDocument/2006/relationships/font" Target="fonts/font8.fntdata"/><Relationship Id="rId133" Type="http://schemas.openxmlformats.org/officeDocument/2006/relationships/font" Target="fonts/font29.fntdata"/><Relationship Id="rId138" Type="http://schemas.openxmlformats.org/officeDocument/2006/relationships/font" Target="fonts/font34.fntdata"/><Relationship Id="rId154" Type="http://schemas.openxmlformats.org/officeDocument/2006/relationships/tableStyles" Target="tableStyles.xml"/><Relationship Id="rId16" Type="http://schemas.openxmlformats.org/officeDocument/2006/relationships/slideMaster" Target="slideMasters/slideMaster16.xml"/><Relationship Id="rId107" Type="http://schemas.openxmlformats.org/officeDocument/2006/relationships/font" Target="fonts/font3.fntdata"/><Relationship Id="rId11" Type="http://schemas.openxmlformats.org/officeDocument/2006/relationships/slideMaster" Target="slideMasters/slideMaster11.xml"/><Relationship Id="rId32" Type="http://schemas.openxmlformats.org/officeDocument/2006/relationships/slide" Target="slides/slide9.xml"/><Relationship Id="rId37" Type="http://schemas.openxmlformats.org/officeDocument/2006/relationships/slide" Target="slides/slide14.xml"/><Relationship Id="rId53" Type="http://schemas.openxmlformats.org/officeDocument/2006/relationships/slide" Target="slides/slide30.xml"/><Relationship Id="rId58" Type="http://schemas.openxmlformats.org/officeDocument/2006/relationships/slide" Target="slides/slide35.xml"/><Relationship Id="rId74" Type="http://schemas.openxmlformats.org/officeDocument/2006/relationships/slide" Target="slides/slide51.xml"/><Relationship Id="rId79" Type="http://schemas.openxmlformats.org/officeDocument/2006/relationships/slide" Target="slides/slide56.xml"/><Relationship Id="rId102" Type="http://schemas.openxmlformats.org/officeDocument/2006/relationships/slide" Target="slides/slide79.xml"/><Relationship Id="rId123" Type="http://schemas.openxmlformats.org/officeDocument/2006/relationships/font" Target="fonts/font19.fntdata"/><Relationship Id="rId128" Type="http://schemas.openxmlformats.org/officeDocument/2006/relationships/font" Target="fonts/font24.fntdata"/><Relationship Id="rId144" Type="http://schemas.openxmlformats.org/officeDocument/2006/relationships/font" Target="fonts/font40.fntdata"/><Relationship Id="rId149" Type="http://schemas.openxmlformats.org/officeDocument/2006/relationships/font" Target="fonts/font45.fntdata"/><Relationship Id="rId5" Type="http://schemas.openxmlformats.org/officeDocument/2006/relationships/slideMaster" Target="slideMasters/slideMaster5.xml"/><Relationship Id="rId90" Type="http://schemas.openxmlformats.org/officeDocument/2006/relationships/slide" Target="slides/slide67.xml"/><Relationship Id="rId95" Type="http://schemas.openxmlformats.org/officeDocument/2006/relationships/slide" Target="slides/slide72.xml"/><Relationship Id="rId22" Type="http://schemas.openxmlformats.org/officeDocument/2006/relationships/slideMaster" Target="slideMasters/slideMaster22.xml"/><Relationship Id="rId27" Type="http://schemas.openxmlformats.org/officeDocument/2006/relationships/slide" Target="slides/slide4.xml"/><Relationship Id="rId43" Type="http://schemas.openxmlformats.org/officeDocument/2006/relationships/slide" Target="slides/slide20.xml"/><Relationship Id="rId48" Type="http://schemas.openxmlformats.org/officeDocument/2006/relationships/slide" Target="slides/slide25.xml"/><Relationship Id="rId64" Type="http://schemas.openxmlformats.org/officeDocument/2006/relationships/slide" Target="slides/slide41.xml"/><Relationship Id="rId69" Type="http://schemas.openxmlformats.org/officeDocument/2006/relationships/slide" Target="slides/slide46.xml"/><Relationship Id="rId113" Type="http://schemas.openxmlformats.org/officeDocument/2006/relationships/font" Target="fonts/font9.fntdata"/><Relationship Id="rId118" Type="http://schemas.openxmlformats.org/officeDocument/2006/relationships/font" Target="fonts/font14.fntdata"/><Relationship Id="rId134" Type="http://schemas.openxmlformats.org/officeDocument/2006/relationships/font" Target="fonts/font30.fntdata"/><Relationship Id="rId139" Type="http://schemas.openxmlformats.org/officeDocument/2006/relationships/font" Target="fonts/font35.fntdata"/><Relationship Id="rId80" Type="http://schemas.openxmlformats.org/officeDocument/2006/relationships/slide" Target="slides/slide57.xml"/><Relationship Id="rId85" Type="http://schemas.openxmlformats.org/officeDocument/2006/relationships/slide" Target="slides/slide62.xml"/><Relationship Id="rId150" Type="http://schemas.openxmlformats.org/officeDocument/2006/relationships/font" Target="fonts/font46.fntdata"/><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59" Type="http://schemas.openxmlformats.org/officeDocument/2006/relationships/slide" Target="slides/slide36.xml"/><Relationship Id="rId67" Type="http://schemas.openxmlformats.org/officeDocument/2006/relationships/slide" Target="slides/slide44.xml"/><Relationship Id="rId103" Type="http://schemas.openxmlformats.org/officeDocument/2006/relationships/slide" Target="slides/slide80.xml"/><Relationship Id="rId108" Type="http://schemas.openxmlformats.org/officeDocument/2006/relationships/font" Target="fonts/font4.fntdata"/><Relationship Id="rId116" Type="http://schemas.openxmlformats.org/officeDocument/2006/relationships/font" Target="fonts/font12.fntdata"/><Relationship Id="rId124" Type="http://schemas.openxmlformats.org/officeDocument/2006/relationships/font" Target="fonts/font20.fntdata"/><Relationship Id="rId129" Type="http://schemas.openxmlformats.org/officeDocument/2006/relationships/font" Target="fonts/font25.fntdata"/><Relationship Id="rId137" Type="http://schemas.openxmlformats.org/officeDocument/2006/relationships/font" Target="fonts/font33.fntdata"/><Relationship Id="rId20" Type="http://schemas.openxmlformats.org/officeDocument/2006/relationships/slideMaster" Target="slideMasters/slideMaster20.xml"/><Relationship Id="rId41" Type="http://schemas.openxmlformats.org/officeDocument/2006/relationships/slide" Target="slides/slide18.xml"/><Relationship Id="rId54" Type="http://schemas.openxmlformats.org/officeDocument/2006/relationships/slide" Target="slides/slide31.xml"/><Relationship Id="rId62" Type="http://schemas.openxmlformats.org/officeDocument/2006/relationships/slide" Target="slides/slide39.xml"/><Relationship Id="rId70" Type="http://schemas.openxmlformats.org/officeDocument/2006/relationships/slide" Target="slides/slide47.xml"/><Relationship Id="rId75" Type="http://schemas.openxmlformats.org/officeDocument/2006/relationships/slide" Target="slides/slide52.xml"/><Relationship Id="rId83" Type="http://schemas.openxmlformats.org/officeDocument/2006/relationships/slide" Target="slides/slide60.xml"/><Relationship Id="rId88" Type="http://schemas.openxmlformats.org/officeDocument/2006/relationships/slide" Target="slides/slide65.xml"/><Relationship Id="rId91" Type="http://schemas.openxmlformats.org/officeDocument/2006/relationships/slide" Target="slides/slide68.xml"/><Relationship Id="rId96" Type="http://schemas.openxmlformats.org/officeDocument/2006/relationships/slide" Target="slides/slide73.xml"/><Relationship Id="rId111" Type="http://schemas.openxmlformats.org/officeDocument/2006/relationships/font" Target="fonts/font7.fntdata"/><Relationship Id="rId132" Type="http://schemas.openxmlformats.org/officeDocument/2006/relationships/font" Target="fonts/font28.fntdata"/><Relationship Id="rId140" Type="http://schemas.openxmlformats.org/officeDocument/2006/relationships/font" Target="fonts/font36.fntdata"/><Relationship Id="rId145" Type="http://schemas.openxmlformats.org/officeDocument/2006/relationships/font" Target="fonts/font41.fntdata"/><Relationship Id="rId15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slide" Target="slides/slide34.xml"/><Relationship Id="rId106" Type="http://schemas.openxmlformats.org/officeDocument/2006/relationships/font" Target="fonts/font2.fntdata"/><Relationship Id="rId114" Type="http://schemas.openxmlformats.org/officeDocument/2006/relationships/font" Target="fonts/font10.fntdata"/><Relationship Id="rId119" Type="http://schemas.openxmlformats.org/officeDocument/2006/relationships/font" Target="fonts/font15.fntdata"/><Relationship Id="rId127" Type="http://schemas.openxmlformats.org/officeDocument/2006/relationships/font" Target="fonts/font23.fntdata"/><Relationship Id="rId10" Type="http://schemas.openxmlformats.org/officeDocument/2006/relationships/slideMaster" Target="slideMasters/slideMaster10.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 Id="rId60" Type="http://schemas.openxmlformats.org/officeDocument/2006/relationships/slide" Target="slides/slide37.xml"/><Relationship Id="rId65" Type="http://schemas.openxmlformats.org/officeDocument/2006/relationships/slide" Target="slides/slide42.xml"/><Relationship Id="rId73" Type="http://schemas.openxmlformats.org/officeDocument/2006/relationships/slide" Target="slides/slide50.xml"/><Relationship Id="rId78" Type="http://schemas.openxmlformats.org/officeDocument/2006/relationships/slide" Target="slides/slide55.xml"/><Relationship Id="rId81" Type="http://schemas.openxmlformats.org/officeDocument/2006/relationships/slide" Target="slides/slide58.xml"/><Relationship Id="rId86" Type="http://schemas.openxmlformats.org/officeDocument/2006/relationships/slide" Target="slides/slide63.xml"/><Relationship Id="rId94" Type="http://schemas.openxmlformats.org/officeDocument/2006/relationships/slide" Target="slides/slide71.xml"/><Relationship Id="rId99" Type="http://schemas.openxmlformats.org/officeDocument/2006/relationships/slide" Target="slides/slide76.xml"/><Relationship Id="rId101" Type="http://schemas.openxmlformats.org/officeDocument/2006/relationships/slide" Target="slides/slide78.xml"/><Relationship Id="rId122" Type="http://schemas.openxmlformats.org/officeDocument/2006/relationships/font" Target="fonts/font18.fntdata"/><Relationship Id="rId130" Type="http://schemas.openxmlformats.org/officeDocument/2006/relationships/font" Target="fonts/font26.fntdata"/><Relationship Id="rId135" Type="http://schemas.openxmlformats.org/officeDocument/2006/relationships/font" Target="fonts/font31.fntdata"/><Relationship Id="rId143" Type="http://schemas.openxmlformats.org/officeDocument/2006/relationships/font" Target="fonts/font39.fntdata"/><Relationship Id="rId148" Type="http://schemas.openxmlformats.org/officeDocument/2006/relationships/font" Target="fonts/font44.fntdata"/><Relationship Id="rId15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6.xml"/><Relationship Id="rId109" Type="http://schemas.openxmlformats.org/officeDocument/2006/relationships/font" Target="fonts/font5.fntdata"/><Relationship Id="rId34" Type="http://schemas.openxmlformats.org/officeDocument/2006/relationships/slide" Target="slides/slide11.xml"/><Relationship Id="rId50" Type="http://schemas.openxmlformats.org/officeDocument/2006/relationships/slide" Target="slides/slide27.xml"/><Relationship Id="rId55" Type="http://schemas.openxmlformats.org/officeDocument/2006/relationships/slide" Target="slides/slide32.xml"/><Relationship Id="rId76" Type="http://schemas.openxmlformats.org/officeDocument/2006/relationships/slide" Target="slides/slide53.xml"/><Relationship Id="rId97" Type="http://schemas.openxmlformats.org/officeDocument/2006/relationships/slide" Target="slides/slide74.xml"/><Relationship Id="rId104" Type="http://schemas.openxmlformats.org/officeDocument/2006/relationships/notesMaster" Target="notesMasters/notesMaster1.xml"/><Relationship Id="rId120" Type="http://schemas.openxmlformats.org/officeDocument/2006/relationships/font" Target="fonts/font16.fntdata"/><Relationship Id="rId125" Type="http://schemas.openxmlformats.org/officeDocument/2006/relationships/font" Target="fonts/font21.fntdata"/><Relationship Id="rId141" Type="http://schemas.openxmlformats.org/officeDocument/2006/relationships/font" Target="fonts/font37.fntdata"/><Relationship Id="rId146" Type="http://schemas.openxmlformats.org/officeDocument/2006/relationships/font" Target="fonts/font42.fntdata"/><Relationship Id="rId7" Type="http://schemas.openxmlformats.org/officeDocument/2006/relationships/slideMaster" Target="slideMasters/slideMaster7.xml"/><Relationship Id="rId71" Type="http://schemas.openxmlformats.org/officeDocument/2006/relationships/slide" Target="slides/slide48.xml"/><Relationship Id="rId92"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6.xml"/><Relationship Id="rId24" Type="http://schemas.openxmlformats.org/officeDocument/2006/relationships/slide" Target="slides/slide1.xml"/><Relationship Id="rId40" Type="http://schemas.openxmlformats.org/officeDocument/2006/relationships/slide" Target="slides/slide17.xml"/><Relationship Id="rId45" Type="http://schemas.openxmlformats.org/officeDocument/2006/relationships/slide" Target="slides/slide22.xml"/><Relationship Id="rId66" Type="http://schemas.openxmlformats.org/officeDocument/2006/relationships/slide" Target="slides/slide43.xml"/><Relationship Id="rId87" Type="http://schemas.openxmlformats.org/officeDocument/2006/relationships/slide" Target="slides/slide64.xml"/><Relationship Id="rId110" Type="http://schemas.openxmlformats.org/officeDocument/2006/relationships/font" Target="fonts/font6.fntdata"/><Relationship Id="rId115" Type="http://schemas.openxmlformats.org/officeDocument/2006/relationships/font" Target="fonts/font11.fntdata"/><Relationship Id="rId131" Type="http://schemas.openxmlformats.org/officeDocument/2006/relationships/font" Target="fonts/font27.fntdata"/><Relationship Id="rId136" Type="http://schemas.openxmlformats.org/officeDocument/2006/relationships/font" Target="fonts/font32.fntdata"/><Relationship Id="rId61" Type="http://schemas.openxmlformats.org/officeDocument/2006/relationships/slide" Target="slides/slide38.xml"/><Relationship Id="rId82" Type="http://schemas.openxmlformats.org/officeDocument/2006/relationships/slide" Target="slides/slide59.xml"/><Relationship Id="rId152" Type="http://schemas.openxmlformats.org/officeDocument/2006/relationships/viewProps" Target="viewProps.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7.xml"/><Relationship Id="rId35" Type="http://schemas.openxmlformats.org/officeDocument/2006/relationships/slide" Target="slides/slide12.xml"/><Relationship Id="rId56" Type="http://schemas.openxmlformats.org/officeDocument/2006/relationships/slide" Target="slides/slide33.xml"/><Relationship Id="rId77" Type="http://schemas.openxmlformats.org/officeDocument/2006/relationships/slide" Target="slides/slide54.xml"/><Relationship Id="rId100" Type="http://schemas.openxmlformats.org/officeDocument/2006/relationships/slide" Target="slides/slide77.xml"/><Relationship Id="rId105" Type="http://schemas.openxmlformats.org/officeDocument/2006/relationships/font" Target="fonts/font1.fntdata"/><Relationship Id="rId126" Type="http://schemas.openxmlformats.org/officeDocument/2006/relationships/font" Target="fonts/font22.fntdata"/><Relationship Id="rId147" Type="http://schemas.openxmlformats.org/officeDocument/2006/relationships/font" Target="fonts/font43.fntdata"/><Relationship Id="rId8" Type="http://schemas.openxmlformats.org/officeDocument/2006/relationships/slideMaster" Target="slideMasters/slideMaster8.xml"/><Relationship Id="rId51" Type="http://schemas.openxmlformats.org/officeDocument/2006/relationships/slide" Target="slides/slide28.xml"/><Relationship Id="rId72" Type="http://schemas.openxmlformats.org/officeDocument/2006/relationships/slide" Target="slides/slide49.xml"/><Relationship Id="rId93" Type="http://schemas.openxmlformats.org/officeDocument/2006/relationships/slide" Target="slides/slide70.xml"/><Relationship Id="rId98" Type="http://schemas.openxmlformats.org/officeDocument/2006/relationships/slide" Target="slides/slide75.xml"/><Relationship Id="rId121" Type="http://schemas.openxmlformats.org/officeDocument/2006/relationships/font" Target="fonts/font17.fntdata"/><Relationship Id="rId142" Type="http://schemas.openxmlformats.org/officeDocument/2006/relationships/font" Target="fonts/font38.fntdata"/><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1pPr>
            <a:lvl2pPr marL="914400" marR="0" lvl="1"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2pPr>
            <a:lvl3pPr marL="1371600" marR="0" lvl="2"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3pPr>
            <a:lvl4pPr marL="1828800" marR="0" lvl="3"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4pPr>
            <a:lvl5pPr marL="2286000" marR="0" lvl="4"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5pPr>
            <a:lvl6pPr marL="2743200" marR="0" lvl="5"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6pPr>
            <a:lvl7pPr marL="3200400" marR="0" lvl="6"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7pPr>
            <a:lvl8pPr marL="3657600" marR="0" lvl="7"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8pPr>
            <a:lvl9pPr marL="4114800" marR="0" lvl="8"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84614089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Tree>
    <p:extLst>
      <p:ext uri="{BB962C8B-B14F-4D97-AF65-F5344CB8AC3E}">
        <p14:creationId xmlns:p14="http://schemas.microsoft.com/office/powerpoint/2010/main" val="39043365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2" name="Google Shape;58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5" name="Google Shape;59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4" name="Google Shape;60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0" name="Google Shape;61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6" name="Google Shape;61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5" name="Google Shape;625;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9" name="Google Shape;63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46" name="Google Shape;64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4" name="Google Shape;65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3" name="Google Shape;66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0"/>
        <p:cNvGrpSpPr/>
        <p:nvPr/>
      </p:nvGrpSpPr>
      <p:grpSpPr>
        <a:xfrm>
          <a:off x="0" y="0"/>
          <a:ext cx="0" cy="0"/>
          <a:chOff x="0" y="0"/>
          <a:chExt cx="0" cy="0"/>
        </a:xfrm>
      </p:grpSpPr>
      <p:sp>
        <p:nvSpPr>
          <p:cNvPr id="671" name="Google Shape;67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2" name="Google Shape;672;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9"/>
        <p:cNvGrpSpPr/>
        <p:nvPr/>
      </p:nvGrpSpPr>
      <p:grpSpPr>
        <a:xfrm>
          <a:off x="0" y="0"/>
          <a:ext cx="0" cy="0"/>
          <a:chOff x="0" y="0"/>
          <a:chExt cx="0" cy="0"/>
        </a:xfrm>
      </p:grpSpPr>
      <p:sp>
        <p:nvSpPr>
          <p:cNvPr id="680" name="Google Shape;68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1" name="Google Shape;68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5"/>
        <p:cNvGrpSpPr/>
        <p:nvPr/>
      </p:nvGrpSpPr>
      <p:grpSpPr>
        <a:xfrm>
          <a:off x="0" y="0"/>
          <a:ext cx="0" cy="0"/>
          <a:chOff x="0" y="0"/>
          <a:chExt cx="0" cy="0"/>
        </a:xfrm>
      </p:grpSpPr>
      <p:sp>
        <p:nvSpPr>
          <p:cNvPr id="686" name="Google Shape;68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7" name="Google Shape;687;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0" name="Google Shape;710;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0" compatLnSpc="1">
            <a:prstTxWarp prst="textNoShape">
              <a:avLst/>
            </a:prstTxWarp>
          </a:bodyPr>
          <a:lstStyle>
            <a:lvl1pPr>
              <a:defRPr>
                <a:solidFill>
                  <a:schemeClr val="tx1"/>
                </a:solidFill>
                <a:latin typeface="Palatino Linotype" pitchFamily="18" charset="0"/>
              </a:defRPr>
            </a:lvl1pPr>
            <a:lvl2pPr marL="742950" indent="-285750">
              <a:defRPr>
                <a:solidFill>
                  <a:schemeClr val="tx1"/>
                </a:solidFill>
                <a:latin typeface="Palatino Linotype" pitchFamily="18" charset="0"/>
              </a:defRPr>
            </a:lvl2pPr>
            <a:lvl3pPr marL="1143000" indent="-228600">
              <a:defRPr>
                <a:solidFill>
                  <a:schemeClr val="tx1"/>
                </a:solidFill>
                <a:latin typeface="Palatino Linotype" pitchFamily="18" charset="0"/>
              </a:defRPr>
            </a:lvl3pPr>
            <a:lvl4pPr marL="1600200" indent="-228600">
              <a:defRPr>
                <a:solidFill>
                  <a:schemeClr val="tx1"/>
                </a:solidFill>
                <a:latin typeface="Palatino Linotype" pitchFamily="18" charset="0"/>
              </a:defRPr>
            </a:lvl4pPr>
            <a:lvl5pPr marL="2057400" indent="-228600">
              <a:defRPr>
                <a:solidFill>
                  <a:schemeClr val="tx1"/>
                </a:solidFill>
                <a:latin typeface="Palatino Linotype" pitchFamily="18" charset="0"/>
              </a:defRPr>
            </a:lvl5pPr>
            <a:lvl6pPr marL="2514600" indent="-228600" fontAlgn="base">
              <a:spcBef>
                <a:spcPct val="0"/>
              </a:spcBef>
              <a:spcAft>
                <a:spcPct val="0"/>
              </a:spcAft>
              <a:defRPr>
                <a:solidFill>
                  <a:schemeClr val="tx1"/>
                </a:solidFill>
                <a:latin typeface="Palatino Linotype" pitchFamily="18" charset="0"/>
              </a:defRPr>
            </a:lvl6pPr>
            <a:lvl7pPr marL="2971800" indent="-228600" fontAlgn="base">
              <a:spcBef>
                <a:spcPct val="0"/>
              </a:spcBef>
              <a:spcAft>
                <a:spcPct val="0"/>
              </a:spcAft>
              <a:defRPr>
                <a:solidFill>
                  <a:schemeClr val="tx1"/>
                </a:solidFill>
                <a:latin typeface="Palatino Linotype" pitchFamily="18" charset="0"/>
              </a:defRPr>
            </a:lvl7pPr>
            <a:lvl8pPr marL="3429000" indent="-228600" fontAlgn="base">
              <a:spcBef>
                <a:spcPct val="0"/>
              </a:spcBef>
              <a:spcAft>
                <a:spcPct val="0"/>
              </a:spcAft>
              <a:defRPr>
                <a:solidFill>
                  <a:schemeClr val="tx1"/>
                </a:solidFill>
                <a:latin typeface="Palatino Linotype" pitchFamily="18" charset="0"/>
              </a:defRPr>
            </a:lvl8pPr>
            <a:lvl9pPr marL="3886200" indent="-228600" fontAlgn="base">
              <a:spcBef>
                <a:spcPct val="0"/>
              </a:spcBef>
              <a:spcAft>
                <a:spcPct val="0"/>
              </a:spcAft>
              <a:defRPr>
                <a:solidFill>
                  <a:schemeClr val="tx1"/>
                </a:solidFill>
                <a:latin typeface="Palatino Linotype" pitchFamily="18" charset="0"/>
              </a:defRPr>
            </a:lvl9pPr>
          </a:lstStyle>
          <a:p>
            <a:fld id="{067D970E-80A2-4ED9-A019-B5C4ADFA8BFF}" type="slidenum">
              <a:rPr lang="es-ES" altLang="es-AR">
                <a:solidFill>
                  <a:prstClr val="black"/>
                </a:solidFill>
                <a:latin typeface="Arial" charset="0"/>
              </a:rPr>
              <a:pPr/>
              <a:t>16</a:t>
            </a:fld>
            <a:endParaRPr lang="es-ES" altLang="es-AR">
              <a:solidFill>
                <a:prstClr val="black"/>
              </a:solidFill>
              <a:latin typeface="Arial" charset="0"/>
            </a:endParaRPr>
          </a:p>
        </p:txBody>
      </p:sp>
      <p:sp>
        <p:nvSpPr>
          <p:cNvPr id="3072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compatLnSpc="1">
            <a:prstTxWarp prst="textNoShape">
              <a:avLst/>
            </a:prstTxWarp>
          </a:bodyPr>
          <a:lstStyle/>
          <a:p>
            <a:pPr>
              <a:spcBef>
                <a:spcPct val="0"/>
              </a:spcBef>
            </a:pPr>
            <a:endParaRPr lang="en-US" altLang="es-AR"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5" name="Google Shape;735;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6" name="Google Shape;74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3"/>
        <p:cNvGrpSpPr/>
        <p:nvPr/>
      </p:nvGrpSpPr>
      <p:grpSpPr>
        <a:xfrm>
          <a:off x="0" y="0"/>
          <a:ext cx="0" cy="0"/>
          <a:chOff x="0" y="0"/>
          <a:chExt cx="0" cy="0"/>
        </a:xfrm>
      </p:grpSpPr>
      <p:sp>
        <p:nvSpPr>
          <p:cNvPr id="754" name="Google Shape;754;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5" name="Google Shape;75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2" name="Google Shape;762;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5"/>
        <p:cNvGrpSpPr/>
        <p:nvPr/>
      </p:nvGrpSpPr>
      <p:grpSpPr>
        <a:xfrm>
          <a:off x="0" y="0"/>
          <a:ext cx="0" cy="0"/>
          <a:chOff x="0" y="0"/>
          <a:chExt cx="0" cy="0"/>
        </a:xfrm>
      </p:grpSpPr>
      <p:sp>
        <p:nvSpPr>
          <p:cNvPr id="766" name="Google Shape;76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7" name="Google Shape;76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8"/>
        <p:cNvGrpSpPr/>
        <p:nvPr/>
      </p:nvGrpSpPr>
      <p:grpSpPr>
        <a:xfrm>
          <a:off x="0" y="0"/>
          <a:ext cx="0" cy="0"/>
          <a:chOff x="0" y="0"/>
          <a:chExt cx="0" cy="0"/>
        </a:xfrm>
      </p:grpSpPr>
      <p:sp>
        <p:nvSpPr>
          <p:cNvPr id="789" name="Google Shape;78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0" name="Google Shape;79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7"/>
        <p:cNvGrpSpPr/>
        <p:nvPr/>
      </p:nvGrpSpPr>
      <p:grpSpPr>
        <a:xfrm>
          <a:off x="0" y="0"/>
          <a:ext cx="0" cy="0"/>
          <a:chOff x="0" y="0"/>
          <a:chExt cx="0" cy="0"/>
        </a:xfrm>
      </p:grpSpPr>
      <p:sp>
        <p:nvSpPr>
          <p:cNvPr id="798" name="Google Shape;798;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9" name="Google Shape;799;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3" name="Google Shape;81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4"/>
        <p:cNvGrpSpPr/>
        <p:nvPr/>
      </p:nvGrpSpPr>
      <p:grpSpPr>
        <a:xfrm>
          <a:off x="0" y="0"/>
          <a:ext cx="0" cy="0"/>
          <a:chOff x="0" y="0"/>
          <a:chExt cx="0" cy="0"/>
        </a:xfrm>
      </p:grpSpPr>
      <p:sp>
        <p:nvSpPr>
          <p:cNvPr id="825" name="Google Shape;825;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6" name="Google Shape;826;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5"/>
        <p:cNvGrpSpPr/>
        <p:nvPr/>
      </p:nvGrpSpPr>
      <p:grpSpPr>
        <a:xfrm>
          <a:off x="0" y="0"/>
          <a:ext cx="0" cy="0"/>
          <a:chOff x="0" y="0"/>
          <a:chExt cx="0" cy="0"/>
        </a:xfrm>
      </p:grpSpPr>
      <p:sp>
        <p:nvSpPr>
          <p:cNvPr id="836" name="Google Shape;836;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7" name="Google Shape;83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0" name="Google Shape;860;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7"/>
        <p:cNvGrpSpPr/>
        <p:nvPr/>
      </p:nvGrpSpPr>
      <p:grpSpPr>
        <a:xfrm>
          <a:off x="0" y="0"/>
          <a:ext cx="0" cy="0"/>
          <a:chOff x="0" y="0"/>
          <a:chExt cx="0" cy="0"/>
        </a:xfrm>
      </p:grpSpPr>
      <p:sp>
        <p:nvSpPr>
          <p:cNvPr id="868" name="Google Shape;868;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9" name="Google Shape;869;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3"/>
        <p:cNvGrpSpPr/>
        <p:nvPr/>
      </p:nvGrpSpPr>
      <p:grpSpPr>
        <a:xfrm>
          <a:off x="0" y="0"/>
          <a:ext cx="0" cy="0"/>
          <a:chOff x="0" y="0"/>
          <a:chExt cx="0" cy="0"/>
        </a:xfrm>
      </p:grpSpPr>
      <p:sp>
        <p:nvSpPr>
          <p:cNvPr id="874" name="Google Shape;874;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75" name="Google Shape;875;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400"/>
              <a:buNone/>
            </a:pPr>
            <a:endParaRPr>
              <a:latin typeface="Arial"/>
              <a:ea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5" name="Google Shape;905;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2"/>
        <p:cNvGrpSpPr/>
        <p:nvPr/>
      </p:nvGrpSpPr>
      <p:grpSpPr>
        <a:xfrm>
          <a:off x="0" y="0"/>
          <a:ext cx="0" cy="0"/>
          <a:chOff x="0" y="0"/>
          <a:chExt cx="0" cy="0"/>
        </a:xfrm>
      </p:grpSpPr>
      <p:sp>
        <p:nvSpPr>
          <p:cNvPr id="913" name="Google Shape;913;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4" name="Google Shape;914;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0"/>
        <p:cNvGrpSpPr/>
        <p:nvPr/>
      </p:nvGrpSpPr>
      <p:grpSpPr>
        <a:xfrm>
          <a:off x="0" y="0"/>
          <a:ext cx="0" cy="0"/>
          <a:chOff x="0" y="0"/>
          <a:chExt cx="0" cy="0"/>
        </a:xfrm>
      </p:grpSpPr>
      <p:sp>
        <p:nvSpPr>
          <p:cNvPr id="881" name="Google Shape;881;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2" name="Google Shape;882;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1"/>
        <p:cNvGrpSpPr/>
        <p:nvPr/>
      </p:nvGrpSpPr>
      <p:grpSpPr>
        <a:xfrm>
          <a:off x="0" y="0"/>
          <a:ext cx="0" cy="0"/>
          <a:chOff x="0" y="0"/>
          <a:chExt cx="0" cy="0"/>
        </a:xfrm>
      </p:grpSpPr>
      <p:sp>
        <p:nvSpPr>
          <p:cNvPr id="892" name="Google Shape;892;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3" name="Google Shape;893;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d41c315718_0_1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d41c315718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2d41c315718_0_1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2d41c315718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2d41c315718_0_1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2d41c315718_0_1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2d41c315718_0_7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2d41c315718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7"/>
        <p:cNvGrpSpPr/>
        <p:nvPr/>
      </p:nvGrpSpPr>
      <p:grpSpPr>
        <a:xfrm>
          <a:off x="0" y="0"/>
          <a:ext cx="0" cy="0"/>
          <a:chOff x="0" y="0"/>
          <a:chExt cx="0" cy="0"/>
        </a:xfrm>
      </p:grpSpPr>
      <p:sp>
        <p:nvSpPr>
          <p:cNvPr id="898" name="Google Shape;898;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9" name="Google Shape;89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0"/>
        <p:cNvGrpSpPr/>
        <p:nvPr/>
      </p:nvGrpSpPr>
      <p:grpSpPr>
        <a:xfrm>
          <a:off x="0" y="0"/>
          <a:ext cx="0" cy="0"/>
          <a:chOff x="0" y="0"/>
          <a:chExt cx="0" cy="0"/>
        </a:xfrm>
      </p:grpSpPr>
      <p:sp>
        <p:nvSpPr>
          <p:cNvPr id="921" name="Google Shape;921;p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2" name="Google Shape;922;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6"/>
        <p:cNvGrpSpPr/>
        <p:nvPr/>
      </p:nvGrpSpPr>
      <p:grpSpPr>
        <a:xfrm>
          <a:off x="0" y="0"/>
          <a:ext cx="0" cy="0"/>
          <a:chOff x="0" y="0"/>
          <a:chExt cx="0" cy="0"/>
        </a:xfrm>
      </p:grpSpPr>
      <p:sp>
        <p:nvSpPr>
          <p:cNvPr id="927" name="Google Shape;927;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8" name="Google Shape;928;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2"/>
        <p:cNvGrpSpPr/>
        <p:nvPr/>
      </p:nvGrpSpPr>
      <p:grpSpPr>
        <a:xfrm>
          <a:off x="0" y="0"/>
          <a:ext cx="0" cy="0"/>
          <a:chOff x="0" y="0"/>
          <a:chExt cx="0" cy="0"/>
        </a:xfrm>
      </p:grpSpPr>
      <p:sp>
        <p:nvSpPr>
          <p:cNvPr id="933" name="Google Shape;933;p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4" name="Google Shape;934;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2d41c315718_0_9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2d41c315718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2d41c315718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2d41c315718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2d41c315718_0_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2d41c315718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2d41f7402b6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2d41f7402b6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2d41c315718_0_10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2d41c315718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7"/>
        <p:cNvGrpSpPr/>
        <p:nvPr/>
      </p:nvGrpSpPr>
      <p:grpSpPr>
        <a:xfrm>
          <a:off x="0" y="0"/>
          <a:ext cx="0" cy="0"/>
          <a:chOff x="0" y="0"/>
          <a:chExt cx="0" cy="0"/>
        </a:xfrm>
      </p:grpSpPr>
      <p:sp>
        <p:nvSpPr>
          <p:cNvPr id="938" name="Google Shape;938;p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9" name="Google Shape;939;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p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5" name="Google Shape;945;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0"/>
        <p:cNvGrpSpPr/>
        <p:nvPr/>
      </p:nvGrpSpPr>
      <p:grpSpPr>
        <a:xfrm>
          <a:off x="0" y="0"/>
          <a:ext cx="0" cy="0"/>
          <a:chOff x="0" y="0"/>
          <a:chExt cx="0" cy="0"/>
        </a:xfrm>
      </p:grpSpPr>
      <p:sp>
        <p:nvSpPr>
          <p:cNvPr id="951" name="Google Shape;951;p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2" name="Google Shape;952;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5"/>
        <p:cNvGrpSpPr/>
        <p:nvPr/>
      </p:nvGrpSpPr>
      <p:grpSpPr>
        <a:xfrm>
          <a:off x="0" y="0"/>
          <a:ext cx="0" cy="0"/>
          <a:chOff x="0" y="0"/>
          <a:chExt cx="0" cy="0"/>
        </a:xfrm>
      </p:grpSpPr>
      <p:sp>
        <p:nvSpPr>
          <p:cNvPr id="956" name="Google Shape;956;p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7" name="Google Shape;957;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2d41f7402b6_0_7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2d41f7402b6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d41f7402b6_0_1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2d41f7402b6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d41f7402b6_0_9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2d41f7402b6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2d41f7402b6_0_1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2d41f7402b6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2"/>
        <p:cNvGrpSpPr/>
        <p:nvPr/>
      </p:nvGrpSpPr>
      <p:grpSpPr>
        <a:xfrm>
          <a:off x="0" y="0"/>
          <a:ext cx="0" cy="0"/>
          <a:chOff x="0" y="0"/>
          <a:chExt cx="0" cy="0"/>
        </a:xfrm>
      </p:grpSpPr>
      <p:sp>
        <p:nvSpPr>
          <p:cNvPr id="963" name="Google Shape;963;p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4" name="Google Shape;964;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8"/>
        <p:cNvGrpSpPr/>
        <p:nvPr/>
      </p:nvGrpSpPr>
      <p:grpSpPr>
        <a:xfrm>
          <a:off x="0" y="0"/>
          <a:ext cx="0" cy="0"/>
          <a:chOff x="0" y="0"/>
          <a:chExt cx="0" cy="0"/>
        </a:xfrm>
      </p:grpSpPr>
      <p:sp>
        <p:nvSpPr>
          <p:cNvPr id="969" name="Google Shape;969;p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0" name="Google Shape;970;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4"/>
        <p:cNvGrpSpPr/>
        <p:nvPr/>
      </p:nvGrpSpPr>
      <p:grpSpPr>
        <a:xfrm>
          <a:off x="0" y="0"/>
          <a:ext cx="0" cy="0"/>
          <a:chOff x="0" y="0"/>
          <a:chExt cx="0" cy="0"/>
        </a:xfrm>
      </p:grpSpPr>
      <p:sp>
        <p:nvSpPr>
          <p:cNvPr id="975" name="Google Shape;975;p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6" name="Google Shape;976;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0"/>
        <p:cNvGrpSpPr/>
        <p:nvPr/>
      </p:nvGrpSpPr>
      <p:grpSpPr>
        <a:xfrm>
          <a:off x="0" y="0"/>
          <a:ext cx="0" cy="0"/>
          <a:chOff x="0" y="0"/>
          <a:chExt cx="0" cy="0"/>
        </a:xfrm>
      </p:grpSpPr>
      <p:sp>
        <p:nvSpPr>
          <p:cNvPr id="981" name="Google Shape;981;p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2" name="Google Shape;982;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6"/>
        <p:cNvGrpSpPr/>
        <p:nvPr/>
      </p:nvGrpSpPr>
      <p:grpSpPr>
        <a:xfrm>
          <a:off x="0" y="0"/>
          <a:ext cx="0" cy="0"/>
          <a:chOff x="0" y="0"/>
          <a:chExt cx="0" cy="0"/>
        </a:xfrm>
      </p:grpSpPr>
      <p:sp>
        <p:nvSpPr>
          <p:cNvPr id="987" name="Google Shape;987;p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8" name="Google Shape;988;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1"/>
        <p:cNvGrpSpPr/>
        <p:nvPr/>
      </p:nvGrpSpPr>
      <p:grpSpPr>
        <a:xfrm>
          <a:off x="0" y="0"/>
          <a:ext cx="0" cy="0"/>
          <a:chOff x="0" y="0"/>
          <a:chExt cx="0" cy="0"/>
        </a:xfrm>
      </p:grpSpPr>
      <p:sp>
        <p:nvSpPr>
          <p:cNvPr id="992" name="Google Shape;992;p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3" name="Google Shape;993;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7"/>
        <p:cNvGrpSpPr/>
        <p:nvPr/>
      </p:nvGrpSpPr>
      <p:grpSpPr>
        <a:xfrm>
          <a:off x="0" y="0"/>
          <a:ext cx="0" cy="0"/>
          <a:chOff x="0" y="0"/>
          <a:chExt cx="0" cy="0"/>
        </a:xfrm>
      </p:grpSpPr>
      <p:sp>
        <p:nvSpPr>
          <p:cNvPr id="998" name="Google Shape;998;p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9" name="Google Shape;999;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2"/>
        <p:cNvGrpSpPr/>
        <p:nvPr/>
      </p:nvGrpSpPr>
      <p:grpSpPr>
        <a:xfrm>
          <a:off x="0" y="0"/>
          <a:ext cx="0" cy="0"/>
          <a:chOff x="0" y="0"/>
          <a:chExt cx="0" cy="0"/>
        </a:xfrm>
      </p:grpSpPr>
      <p:sp>
        <p:nvSpPr>
          <p:cNvPr id="1003" name="Google Shape;1003;p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4" name="Google Shape;1004;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8"/>
        <p:cNvGrpSpPr/>
        <p:nvPr/>
      </p:nvGrpSpPr>
      <p:grpSpPr>
        <a:xfrm>
          <a:off x="0" y="0"/>
          <a:ext cx="0" cy="0"/>
          <a:chOff x="0" y="0"/>
          <a:chExt cx="0" cy="0"/>
        </a:xfrm>
      </p:grpSpPr>
      <p:sp>
        <p:nvSpPr>
          <p:cNvPr id="1009" name="Google Shape;1009;p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0" name="Google Shape;1010;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2d41f7402b6_0_20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2d41f7402b6_0_2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2d41f7402b6_0_2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2d41f7402b6_0_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2d41f7402b6_0_2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2d41f7402b6_0_2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3"/>
        <p:cNvGrpSpPr/>
        <p:nvPr/>
      </p:nvGrpSpPr>
      <p:grpSpPr>
        <a:xfrm>
          <a:off x="0" y="0"/>
          <a:ext cx="0" cy="0"/>
          <a:chOff x="0" y="0"/>
          <a:chExt cx="0" cy="0"/>
        </a:xfrm>
      </p:grpSpPr>
      <p:sp>
        <p:nvSpPr>
          <p:cNvPr id="1014" name="Google Shape;1014;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15" name="Google Shape;1015;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64646"/>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6" y="-10"/>
            <a:ext cx="2429759" cy="1609289"/>
            <a:chOff x="608719" y="-11"/>
            <a:chExt cx="2429759" cy="1609289"/>
          </a:xfrm>
        </p:grpSpPr>
        <p:sp>
          <p:nvSpPr>
            <p:cNvPr id="11" name="Google Shape;11;p2"/>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2"/>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2"/>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2"/>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2"/>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2"/>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 name="Google Shape;17;p2"/>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 name="Google Shape;18;p2"/>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 name="Google Shape;19;p2"/>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2"/>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2"/>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 name="Google Shape;22;p2"/>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3" name="Google Shape;23;p2"/>
          <p:cNvSpPr txBox="1">
            <a:spLocks noGrp="1"/>
          </p:cNvSpPr>
          <p:nvPr>
            <p:ph type="ctrTitle"/>
          </p:nvPr>
        </p:nvSpPr>
        <p:spPr>
          <a:xfrm>
            <a:off x="685800" y="1991825"/>
            <a:ext cx="5265000" cy="1159800"/>
          </a:xfrm>
          <a:prstGeom prst="rect">
            <a:avLst/>
          </a:prstGeom>
          <a:noFill/>
          <a:ln>
            <a:noFill/>
          </a:ln>
        </p:spPr>
        <p:txBody>
          <a:bodyPr spcFirstLastPara="1" wrap="square" lIns="91423" tIns="91423" rIns="91423" bIns="91423" anchor="ctr" anchorCtr="0">
            <a:noAutofit/>
          </a:bodyPr>
          <a:lstStyle>
            <a:lvl1pPr lvl="0" algn="l">
              <a:lnSpc>
                <a:spcPct val="100000"/>
              </a:lnSpc>
              <a:spcBef>
                <a:spcPts val="0"/>
              </a:spcBef>
              <a:spcAft>
                <a:spcPts val="0"/>
              </a:spcAft>
              <a:buClr>
                <a:srgbClr val="FFFFFF"/>
              </a:buClr>
              <a:buSzPts val="4000"/>
              <a:buNone/>
              <a:defRPr sz="4000">
                <a:solidFill>
                  <a:srgbClr val="FFFFFF"/>
                </a:solidFill>
              </a:defRPr>
            </a:lvl1pPr>
            <a:lvl2pPr lvl="1" algn="l">
              <a:lnSpc>
                <a:spcPct val="100000"/>
              </a:lnSpc>
              <a:spcBef>
                <a:spcPts val="0"/>
              </a:spcBef>
              <a:spcAft>
                <a:spcPts val="0"/>
              </a:spcAft>
              <a:buClr>
                <a:srgbClr val="FFFFFF"/>
              </a:buClr>
              <a:buSzPts val="4000"/>
              <a:buNone/>
              <a:defRPr sz="4000">
                <a:solidFill>
                  <a:srgbClr val="FFFFFF"/>
                </a:solidFill>
              </a:defRPr>
            </a:lvl2pPr>
            <a:lvl3pPr lvl="2" algn="l">
              <a:lnSpc>
                <a:spcPct val="100000"/>
              </a:lnSpc>
              <a:spcBef>
                <a:spcPts val="0"/>
              </a:spcBef>
              <a:spcAft>
                <a:spcPts val="0"/>
              </a:spcAft>
              <a:buClr>
                <a:srgbClr val="FFFFFF"/>
              </a:buClr>
              <a:buSzPts val="4000"/>
              <a:buNone/>
              <a:defRPr sz="4000">
                <a:solidFill>
                  <a:srgbClr val="FFFFFF"/>
                </a:solidFill>
              </a:defRPr>
            </a:lvl3pPr>
            <a:lvl4pPr lvl="3" algn="l">
              <a:lnSpc>
                <a:spcPct val="100000"/>
              </a:lnSpc>
              <a:spcBef>
                <a:spcPts val="0"/>
              </a:spcBef>
              <a:spcAft>
                <a:spcPts val="0"/>
              </a:spcAft>
              <a:buClr>
                <a:srgbClr val="FFFFFF"/>
              </a:buClr>
              <a:buSzPts val="4000"/>
              <a:buNone/>
              <a:defRPr sz="4000">
                <a:solidFill>
                  <a:srgbClr val="FFFFFF"/>
                </a:solidFill>
              </a:defRPr>
            </a:lvl4pPr>
            <a:lvl5pPr lvl="4" algn="l">
              <a:lnSpc>
                <a:spcPct val="100000"/>
              </a:lnSpc>
              <a:spcBef>
                <a:spcPts val="0"/>
              </a:spcBef>
              <a:spcAft>
                <a:spcPts val="0"/>
              </a:spcAft>
              <a:buClr>
                <a:srgbClr val="FFFFFF"/>
              </a:buClr>
              <a:buSzPts val="4000"/>
              <a:buNone/>
              <a:defRPr sz="4000">
                <a:solidFill>
                  <a:srgbClr val="FFFFFF"/>
                </a:solidFill>
              </a:defRPr>
            </a:lvl5pPr>
            <a:lvl6pPr lvl="5" algn="l">
              <a:lnSpc>
                <a:spcPct val="100000"/>
              </a:lnSpc>
              <a:spcBef>
                <a:spcPts val="0"/>
              </a:spcBef>
              <a:spcAft>
                <a:spcPts val="0"/>
              </a:spcAft>
              <a:buClr>
                <a:srgbClr val="FFFFFF"/>
              </a:buClr>
              <a:buSzPts val="4000"/>
              <a:buNone/>
              <a:defRPr sz="4000">
                <a:solidFill>
                  <a:srgbClr val="FFFFFF"/>
                </a:solidFill>
              </a:defRPr>
            </a:lvl6pPr>
            <a:lvl7pPr lvl="6" algn="l">
              <a:lnSpc>
                <a:spcPct val="100000"/>
              </a:lnSpc>
              <a:spcBef>
                <a:spcPts val="0"/>
              </a:spcBef>
              <a:spcAft>
                <a:spcPts val="0"/>
              </a:spcAft>
              <a:buClr>
                <a:srgbClr val="FFFFFF"/>
              </a:buClr>
              <a:buSzPts val="4000"/>
              <a:buNone/>
              <a:defRPr sz="4000">
                <a:solidFill>
                  <a:srgbClr val="FFFFFF"/>
                </a:solidFill>
              </a:defRPr>
            </a:lvl7pPr>
            <a:lvl8pPr lvl="7" algn="l">
              <a:lnSpc>
                <a:spcPct val="100000"/>
              </a:lnSpc>
              <a:spcBef>
                <a:spcPts val="0"/>
              </a:spcBef>
              <a:spcAft>
                <a:spcPts val="0"/>
              </a:spcAft>
              <a:buClr>
                <a:srgbClr val="FFFFFF"/>
              </a:buClr>
              <a:buSzPts val="4000"/>
              <a:buNone/>
              <a:defRPr sz="4000">
                <a:solidFill>
                  <a:srgbClr val="FFFFFF"/>
                </a:solidFill>
              </a:defRPr>
            </a:lvl8pPr>
            <a:lvl9pPr lvl="8" algn="l">
              <a:lnSpc>
                <a:spcPct val="100000"/>
              </a:lnSpc>
              <a:spcBef>
                <a:spcPts val="0"/>
              </a:spcBef>
              <a:spcAft>
                <a:spcPts val="0"/>
              </a:spcAft>
              <a:buClr>
                <a:srgbClr val="FFFFFF"/>
              </a:buClr>
              <a:buSzPts val="4000"/>
              <a:buNone/>
              <a:defRPr sz="4000">
                <a:solidFill>
                  <a:srgbClr val="FFFFFF"/>
                </a:solidFill>
              </a:defRPr>
            </a:lvl9pPr>
          </a:lstStyle>
          <a:p>
            <a:endParaRPr/>
          </a:p>
        </p:txBody>
      </p:sp>
      <p:grpSp>
        <p:nvGrpSpPr>
          <p:cNvPr id="24" name="Google Shape;24;p2"/>
          <p:cNvGrpSpPr/>
          <p:nvPr/>
        </p:nvGrpSpPr>
        <p:grpSpPr>
          <a:xfrm>
            <a:off x="4894946" y="-11"/>
            <a:ext cx="4252453" cy="5146815"/>
            <a:chOff x="4894945" y="-11"/>
            <a:chExt cx="4252453" cy="5146815"/>
          </a:xfrm>
        </p:grpSpPr>
        <p:sp>
          <p:nvSpPr>
            <p:cNvPr id="25" name="Google Shape;25;p2"/>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 name="Google Shape;26;p2"/>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 name="Google Shape;27;p2"/>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28;p2"/>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2"/>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2"/>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 name="Google Shape;31;p2"/>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2"/>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2"/>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 name="Google Shape;34;p2"/>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 name="Google Shape;35;p2"/>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2"/>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2"/>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 name="Google Shape;38;p2"/>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2"/>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2"/>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2"/>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 name="Google Shape;42;p2"/>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 name="Google Shape;43;p2"/>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 name="Google Shape;44;p2"/>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 name="Google Shape;45;p2"/>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 name="Google Shape;46;p2"/>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 name="Google Shape;47;p2"/>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2"/>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2"/>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 name="Google Shape;50;p2"/>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2"/>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2"/>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2"/>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2"/>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 name="Google Shape;55;p2"/>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 name="Google Shape;56;p2"/>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 name="Google Shape;57;p2"/>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 name="Google Shape;58;p2"/>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 name="Google Shape;59;p2"/>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2"/>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 name="Google Shape;61;p2"/>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 name="Google Shape;62;p2"/>
            <p:cNvSpPr/>
            <p:nvPr/>
          </p:nvSpPr>
          <p:spPr>
            <a:xfrm>
              <a:off x="6109812"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 name="Google Shape;63;p2"/>
            <p:cNvSpPr/>
            <p:nvPr/>
          </p:nvSpPr>
          <p:spPr>
            <a:xfrm>
              <a:off x="6109812"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 name="Google Shape;64;p2"/>
            <p:cNvSpPr/>
            <p:nvPr/>
          </p:nvSpPr>
          <p:spPr>
            <a:xfrm>
              <a:off x="6717668" y="1286669"/>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 name="Google Shape;65;p2"/>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2"/>
            <p:cNvSpPr/>
            <p:nvPr/>
          </p:nvSpPr>
          <p:spPr>
            <a:xfrm>
              <a:off x="6717668" y="2573381"/>
              <a:ext cx="607856" cy="643388"/>
            </a:xfrm>
            <a:custGeom>
              <a:avLst/>
              <a:gdLst/>
              <a:ahLst/>
              <a:cxnLst/>
              <a:rect l="l" t="t" r="r" b="b"/>
              <a:pathLst>
                <a:path w="20427" h="20037" extrusionOk="0">
                  <a:moveTo>
                    <a:pt x="0" y="1"/>
                  </a:moveTo>
                  <a:lnTo>
                    <a:pt x="0" y="20036"/>
                  </a:lnTo>
                  <a:lnTo>
                    <a:pt x="20427" y="10046"/>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2"/>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 name="Google Shape;68;p2"/>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 name="Google Shape;69;p2"/>
            <p:cNvSpPr/>
            <p:nvPr/>
          </p:nvSpPr>
          <p:spPr>
            <a:xfrm>
              <a:off x="7325495" y="2895958"/>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 name="Google Shape;70;p2"/>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 name="Google Shape;71;p2"/>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2"/>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2"/>
            <p:cNvSpPr/>
            <p:nvPr/>
          </p:nvSpPr>
          <p:spPr>
            <a:xfrm>
              <a:off x="6109812"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2"/>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2"/>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6" name="Google Shape;76;p2"/>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 name="Google Shape;77;p2"/>
            <p:cNvSpPr/>
            <p:nvPr/>
          </p:nvSpPr>
          <p:spPr>
            <a:xfrm>
              <a:off x="6717668" y="2252602"/>
              <a:ext cx="607856" cy="643388"/>
            </a:xfrm>
            <a:custGeom>
              <a:avLst/>
              <a:gdLst/>
              <a:ahLst/>
              <a:cxnLst/>
              <a:rect l="l" t="t" r="r" b="b"/>
              <a:pathLst>
                <a:path w="20427" h="20037" extrusionOk="0">
                  <a:moveTo>
                    <a:pt x="20427" y="0"/>
                  </a:moveTo>
                  <a:lnTo>
                    <a:pt x="0" y="9991"/>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 name="Google Shape;78;p2"/>
            <p:cNvSpPr/>
            <p:nvPr/>
          </p:nvSpPr>
          <p:spPr>
            <a:xfrm>
              <a:off x="7325495" y="2573381"/>
              <a:ext cx="607886" cy="643388"/>
            </a:xfrm>
            <a:custGeom>
              <a:avLst/>
              <a:gdLst/>
              <a:ahLst/>
              <a:cxnLst/>
              <a:rect l="l" t="t" r="r" b="b"/>
              <a:pathLst>
                <a:path w="20428" h="20037" extrusionOk="0">
                  <a:moveTo>
                    <a:pt x="20427" y="1"/>
                  </a:moveTo>
                  <a:lnTo>
                    <a:pt x="1" y="10046"/>
                  </a:lnTo>
                  <a:lnTo>
                    <a:pt x="20427" y="20036"/>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9" name="Google Shape;79;p2"/>
          <p:cNvGrpSpPr/>
          <p:nvPr/>
        </p:nvGrpSpPr>
        <p:grpSpPr>
          <a:xfrm flipH="1">
            <a:off x="-7" y="3860094"/>
            <a:ext cx="2429755" cy="1286711"/>
            <a:chOff x="6714243" y="3860093"/>
            <a:chExt cx="2429755" cy="1286711"/>
          </a:xfrm>
        </p:grpSpPr>
        <p:sp>
          <p:nvSpPr>
            <p:cNvPr id="80" name="Google Shape;80;p2"/>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 name="Google Shape;81;p2"/>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 name="Google Shape;82;p2"/>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 name="Google Shape;83;p2"/>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 name="Google Shape;84;p2"/>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 name="Google Shape;85;p2"/>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 name="Google Shape;86;p2"/>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 name="Google Shape;87;p2"/>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 name="Google Shape;88;p2"/>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 name="Google Shape;89;p2"/>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 name="Google Shape;90;p2"/>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2"/>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lateral pattern">
  <p:cSld name="BLANK_2">
    <p:spTree>
      <p:nvGrpSpPr>
        <p:cNvPr id="1" name="Shape 92"/>
        <p:cNvGrpSpPr/>
        <p:nvPr/>
      </p:nvGrpSpPr>
      <p:grpSpPr>
        <a:xfrm>
          <a:off x="0" y="0"/>
          <a:ext cx="0" cy="0"/>
          <a:chOff x="0" y="0"/>
          <a:chExt cx="0" cy="0"/>
        </a:xfrm>
      </p:grpSpPr>
      <p:grpSp>
        <p:nvGrpSpPr>
          <p:cNvPr id="93" name="Google Shape;93;p3"/>
          <p:cNvGrpSpPr/>
          <p:nvPr/>
        </p:nvGrpSpPr>
        <p:grpSpPr>
          <a:xfrm>
            <a:off x="6109813" y="-11"/>
            <a:ext cx="3037586" cy="5146815"/>
            <a:chOff x="6109812" y="-11"/>
            <a:chExt cx="3037586" cy="5146815"/>
          </a:xfrm>
        </p:grpSpPr>
        <p:sp>
          <p:nvSpPr>
            <p:cNvPr id="94" name="Google Shape;94;p3"/>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 name="Google Shape;95;p3"/>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 name="Google Shape;96;p3"/>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3"/>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3"/>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3"/>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 name="Google Shape;100;p3"/>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 name="Google Shape;101;p3"/>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 name="Google Shape;102;p3"/>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 name="Google Shape;103;p3"/>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 name="Google Shape;104;p3"/>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3"/>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3"/>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3"/>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3"/>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3"/>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 name="Google Shape;110;p3"/>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3"/>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2" name="Google Shape;112;p3"/>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 name="Google Shape;113;p3"/>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3"/>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5" name="Google Shape;115;p3"/>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3"/>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3"/>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3"/>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9" name="Google Shape;119;p3"/>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 name="Google Shape;120;p3"/>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1" name="Google Shape;121;p3"/>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2" name="Google Shape;122;p3"/>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3" name="Google Shape;123;p3"/>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 name="Google Shape;124;p3"/>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5" name="Google Shape;125;p3"/>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6" name="Google Shape;126;p3"/>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7" name="Google Shape;127;p3"/>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8" name="Google Shape;128;p3"/>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29" name="Google Shape;129;p3"/>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130"/>
        <p:cNvGrpSpPr/>
        <p:nvPr/>
      </p:nvGrpSpPr>
      <p:grpSpPr>
        <a:xfrm>
          <a:off x="0" y="0"/>
          <a:ext cx="0" cy="0"/>
          <a:chOff x="0" y="0"/>
          <a:chExt cx="0" cy="0"/>
        </a:xfrm>
      </p:grpSpPr>
      <p:grpSp>
        <p:nvGrpSpPr>
          <p:cNvPr id="131" name="Google Shape;131;p4"/>
          <p:cNvGrpSpPr/>
          <p:nvPr/>
        </p:nvGrpSpPr>
        <p:grpSpPr>
          <a:xfrm>
            <a:off x="892" y="-10"/>
            <a:ext cx="3037586" cy="2252645"/>
            <a:chOff x="892" y="-11"/>
            <a:chExt cx="3037586" cy="2252645"/>
          </a:xfrm>
        </p:grpSpPr>
        <p:sp>
          <p:nvSpPr>
            <p:cNvPr id="132" name="Google Shape;132;p4"/>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3" name="Google Shape;133;p4"/>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4" name="Google Shape;134;p4"/>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5" name="Google Shape;135;p4"/>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6" name="Google Shape;136;p4"/>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7" name="Google Shape;137;p4"/>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8" name="Google Shape;138;p4"/>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9" name="Google Shape;139;p4"/>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0" name="Google Shape;140;p4"/>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1" name="Google Shape;141;p4"/>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2" name="Google Shape;142;p4"/>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3" name="Google Shape;143;p4"/>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4" name="Google Shape;144;p4"/>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4"/>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6" name="Google Shape;146;p4"/>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7" name="Google Shape;147;p4"/>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8" name="Google Shape;148;p4"/>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9" name="Google Shape;149;p4"/>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0" name="Google Shape;150;p4"/>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1" name="Google Shape;151;p4"/>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2" name="Google Shape;152;p4"/>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3" name="Google Shape;153;p4"/>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4" name="Google Shape;154;p4"/>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55" name="Google Shape;155;p4"/>
          <p:cNvGrpSpPr/>
          <p:nvPr/>
        </p:nvGrpSpPr>
        <p:grpSpPr>
          <a:xfrm>
            <a:off x="6714244" y="3860094"/>
            <a:ext cx="2429755" cy="1286711"/>
            <a:chOff x="6714243" y="3860093"/>
            <a:chExt cx="2429755" cy="1286711"/>
          </a:xfrm>
        </p:grpSpPr>
        <p:sp>
          <p:nvSpPr>
            <p:cNvPr id="156" name="Google Shape;156;p4"/>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 name="Google Shape;157;p4"/>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8" name="Google Shape;158;p4"/>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9" name="Google Shape;159;p4"/>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0" name="Google Shape;160;p4"/>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1" name="Google Shape;161;p4"/>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2" name="Google Shape;162;p4"/>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3" name="Google Shape;163;p4"/>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4" name="Google Shape;164;p4"/>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5" name="Google Shape;165;p4"/>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6" name="Google Shape;166;p4"/>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7" name="Google Shape;167;p4"/>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68" name="Google Shape;168;p4"/>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169" name="Google Shape;169;p4"/>
          <p:cNvSpPr txBox="1">
            <a:spLocks noGrp="1"/>
          </p:cNvSpPr>
          <p:nvPr>
            <p:ph type="body" idx="1"/>
          </p:nvPr>
        </p:nvSpPr>
        <p:spPr>
          <a:xfrm>
            <a:off x="1320025" y="1582625"/>
            <a:ext cx="3133500" cy="2955300"/>
          </a:xfrm>
          <a:prstGeom prst="rect">
            <a:avLst/>
          </a:prstGeom>
          <a:noFill/>
          <a:ln>
            <a:noFill/>
          </a:ln>
        </p:spPr>
        <p:txBody>
          <a:bodyPr spcFirstLastPara="1" wrap="square" lIns="91423" tIns="91423" rIns="91423" bIns="91423" anchor="t" anchorCtr="0">
            <a:noAutofit/>
          </a:bodyPr>
          <a:lstStyle>
            <a:lvl1pPr marL="457189" lvl="0" indent="-342892" algn="l">
              <a:lnSpc>
                <a:spcPct val="100000"/>
              </a:lnSpc>
              <a:spcBef>
                <a:spcPts val="600"/>
              </a:spcBef>
              <a:spcAft>
                <a:spcPts val="0"/>
              </a:spcAft>
              <a:buSzPts val="1800"/>
              <a:buChar char="◂"/>
              <a:defRPr sz="1800"/>
            </a:lvl1pPr>
            <a:lvl2pPr marL="914378" lvl="1" indent="-342892" algn="l">
              <a:lnSpc>
                <a:spcPct val="100000"/>
              </a:lnSpc>
              <a:spcBef>
                <a:spcPts val="0"/>
              </a:spcBef>
              <a:spcAft>
                <a:spcPts val="0"/>
              </a:spcAft>
              <a:buSzPts val="1800"/>
              <a:buChar char="◂"/>
              <a:defRPr sz="1800"/>
            </a:lvl2pPr>
            <a:lvl3pPr marL="1371566" lvl="2" indent="-342892" algn="l">
              <a:lnSpc>
                <a:spcPct val="100000"/>
              </a:lnSpc>
              <a:spcBef>
                <a:spcPts val="0"/>
              </a:spcBef>
              <a:spcAft>
                <a:spcPts val="0"/>
              </a:spcAft>
              <a:buSzPts val="1800"/>
              <a:buChar char="◂"/>
              <a:defRPr sz="1800"/>
            </a:lvl3pPr>
            <a:lvl4pPr marL="1828754" lvl="3" indent="-342892" algn="l">
              <a:lnSpc>
                <a:spcPct val="100000"/>
              </a:lnSpc>
              <a:spcBef>
                <a:spcPts val="0"/>
              </a:spcBef>
              <a:spcAft>
                <a:spcPts val="0"/>
              </a:spcAft>
              <a:buSzPts val="1800"/>
              <a:buChar char="◂"/>
              <a:defRPr sz="1800"/>
            </a:lvl4pPr>
            <a:lvl5pPr marL="2285943" lvl="4" indent="-342892" algn="l">
              <a:lnSpc>
                <a:spcPct val="100000"/>
              </a:lnSpc>
              <a:spcBef>
                <a:spcPts val="0"/>
              </a:spcBef>
              <a:spcAft>
                <a:spcPts val="0"/>
              </a:spcAft>
              <a:buSzPts val="1800"/>
              <a:buChar char="○"/>
              <a:defRPr sz="1800"/>
            </a:lvl5pPr>
            <a:lvl6pPr marL="2743132" lvl="5" indent="-342892" algn="l">
              <a:lnSpc>
                <a:spcPct val="100000"/>
              </a:lnSpc>
              <a:spcBef>
                <a:spcPts val="0"/>
              </a:spcBef>
              <a:spcAft>
                <a:spcPts val="0"/>
              </a:spcAft>
              <a:buSzPts val="1800"/>
              <a:buChar char="■"/>
              <a:defRPr sz="1800"/>
            </a:lvl6pPr>
            <a:lvl7pPr marL="3200320" lvl="6" indent="-342892" algn="l">
              <a:lnSpc>
                <a:spcPct val="100000"/>
              </a:lnSpc>
              <a:spcBef>
                <a:spcPts val="0"/>
              </a:spcBef>
              <a:spcAft>
                <a:spcPts val="0"/>
              </a:spcAft>
              <a:buSzPts val="1800"/>
              <a:buChar char="●"/>
              <a:defRPr sz="1800"/>
            </a:lvl7pPr>
            <a:lvl8pPr marL="3657509" lvl="7" indent="-342892" algn="l">
              <a:lnSpc>
                <a:spcPct val="100000"/>
              </a:lnSpc>
              <a:spcBef>
                <a:spcPts val="0"/>
              </a:spcBef>
              <a:spcAft>
                <a:spcPts val="0"/>
              </a:spcAft>
              <a:buSzPts val="1800"/>
              <a:buChar char="○"/>
              <a:defRPr sz="1800"/>
            </a:lvl8pPr>
            <a:lvl9pPr marL="4114697" lvl="8" indent="-342892" algn="l">
              <a:lnSpc>
                <a:spcPct val="100000"/>
              </a:lnSpc>
              <a:spcBef>
                <a:spcPts val="0"/>
              </a:spcBef>
              <a:spcAft>
                <a:spcPts val="0"/>
              </a:spcAft>
              <a:buSzPts val="1800"/>
              <a:buChar char="■"/>
              <a:defRPr sz="1800"/>
            </a:lvl9pPr>
          </a:lstStyle>
          <a:p>
            <a:endParaRPr/>
          </a:p>
        </p:txBody>
      </p:sp>
      <p:sp>
        <p:nvSpPr>
          <p:cNvPr id="170" name="Google Shape;170;p4"/>
          <p:cNvSpPr txBox="1">
            <a:spLocks noGrp="1"/>
          </p:cNvSpPr>
          <p:nvPr>
            <p:ph type="body" idx="2"/>
          </p:nvPr>
        </p:nvSpPr>
        <p:spPr>
          <a:xfrm>
            <a:off x="4642177" y="1582625"/>
            <a:ext cx="3133500" cy="2955300"/>
          </a:xfrm>
          <a:prstGeom prst="rect">
            <a:avLst/>
          </a:prstGeom>
          <a:noFill/>
          <a:ln>
            <a:noFill/>
          </a:ln>
        </p:spPr>
        <p:txBody>
          <a:bodyPr spcFirstLastPara="1" wrap="square" lIns="91423" tIns="91423" rIns="91423" bIns="91423" anchor="t" anchorCtr="0">
            <a:noAutofit/>
          </a:bodyPr>
          <a:lstStyle>
            <a:lvl1pPr marL="457189" lvl="0" indent="-342892" algn="l">
              <a:lnSpc>
                <a:spcPct val="100000"/>
              </a:lnSpc>
              <a:spcBef>
                <a:spcPts val="600"/>
              </a:spcBef>
              <a:spcAft>
                <a:spcPts val="0"/>
              </a:spcAft>
              <a:buSzPts val="1800"/>
              <a:buChar char="◂"/>
              <a:defRPr sz="1800"/>
            </a:lvl1pPr>
            <a:lvl2pPr marL="914378" lvl="1" indent="-342892" algn="l">
              <a:lnSpc>
                <a:spcPct val="100000"/>
              </a:lnSpc>
              <a:spcBef>
                <a:spcPts val="0"/>
              </a:spcBef>
              <a:spcAft>
                <a:spcPts val="0"/>
              </a:spcAft>
              <a:buSzPts val="1800"/>
              <a:buChar char="◂"/>
              <a:defRPr sz="1800"/>
            </a:lvl2pPr>
            <a:lvl3pPr marL="1371566" lvl="2" indent="-342892" algn="l">
              <a:lnSpc>
                <a:spcPct val="100000"/>
              </a:lnSpc>
              <a:spcBef>
                <a:spcPts val="0"/>
              </a:spcBef>
              <a:spcAft>
                <a:spcPts val="0"/>
              </a:spcAft>
              <a:buSzPts val="1800"/>
              <a:buChar char="◂"/>
              <a:defRPr sz="1800"/>
            </a:lvl3pPr>
            <a:lvl4pPr marL="1828754" lvl="3" indent="-342892" algn="l">
              <a:lnSpc>
                <a:spcPct val="100000"/>
              </a:lnSpc>
              <a:spcBef>
                <a:spcPts val="0"/>
              </a:spcBef>
              <a:spcAft>
                <a:spcPts val="0"/>
              </a:spcAft>
              <a:buSzPts val="1800"/>
              <a:buChar char="◂"/>
              <a:defRPr sz="1800"/>
            </a:lvl4pPr>
            <a:lvl5pPr marL="2285943" lvl="4" indent="-342892" algn="l">
              <a:lnSpc>
                <a:spcPct val="100000"/>
              </a:lnSpc>
              <a:spcBef>
                <a:spcPts val="0"/>
              </a:spcBef>
              <a:spcAft>
                <a:spcPts val="0"/>
              </a:spcAft>
              <a:buSzPts val="1800"/>
              <a:buChar char="○"/>
              <a:defRPr sz="1800"/>
            </a:lvl5pPr>
            <a:lvl6pPr marL="2743132" lvl="5" indent="-342892" algn="l">
              <a:lnSpc>
                <a:spcPct val="100000"/>
              </a:lnSpc>
              <a:spcBef>
                <a:spcPts val="0"/>
              </a:spcBef>
              <a:spcAft>
                <a:spcPts val="0"/>
              </a:spcAft>
              <a:buSzPts val="1800"/>
              <a:buChar char="■"/>
              <a:defRPr sz="1800"/>
            </a:lvl6pPr>
            <a:lvl7pPr marL="3200320" lvl="6" indent="-342892" algn="l">
              <a:lnSpc>
                <a:spcPct val="100000"/>
              </a:lnSpc>
              <a:spcBef>
                <a:spcPts val="0"/>
              </a:spcBef>
              <a:spcAft>
                <a:spcPts val="0"/>
              </a:spcAft>
              <a:buSzPts val="1800"/>
              <a:buChar char="●"/>
              <a:defRPr sz="1800"/>
            </a:lvl7pPr>
            <a:lvl8pPr marL="3657509" lvl="7" indent="-342892" algn="l">
              <a:lnSpc>
                <a:spcPct val="100000"/>
              </a:lnSpc>
              <a:spcBef>
                <a:spcPts val="0"/>
              </a:spcBef>
              <a:spcAft>
                <a:spcPts val="0"/>
              </a:spcAft>
              <a:buSzPts val="1800"/>
              <a:buChar char="○"/>
              <a:defRPr sz="1800"/>
            </a:lvl8pPr>
            <a:lvl9pPr marL="4114697" lvl="8" indent="-342892" algn="l">
              <a:lnSpc>
                <a:spcPct val="100000"/>
              </a:lnSpc>
              <a:spcBef>
                <a:spcPts val="0"/>
              </a:spcBef>
              <a:spcAft>
                <a:spcPts val="0"/>
              </a:spcAft>
              <a:buSzPts val="1800"/>
              <a:buChar char="■"/>
              <a:defRPr sz="1800"/>
            </a:lvl9pPr>
          </a:lstStyle>
          <a:p>
            <a:endParaRPr/>
          </a:p>
        </p:txBody>
      </p:sp>
      <p:sp>
        <p:nvSpPr>
          <p:cNvPr id="171" name="Google Shape;171;p4"/>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p:cSld name="TITLE_1">
    <p:bg>
      <p:bgPr>
        <a:solidFill>
          <a:srgbClr val="FFA400"/>
        </a:solidFill>
        <a:effectLst/>
      </p:bgPr>
    </p:bg>
    <p:spTree>
      <p:nvGrpSpPr>
        <p:cNvPr id="1" name="Shape 172"/>
        <p:cNvGrpSpPr/>
        <p:nvPr/>
      </p:nvGrpSpPr>
      <p:grpSpPr>
        <a:xfrm>
          <a:off x="0" y="0"/>
          <a:ext cx="0" cy="0"/>
          <a:chOff x="0" y="0"/>
          <a:chExt cx="0" cy="0"/>
        </a:xfrm>
      </p:grpSpPr>
      <p:sp>
        <p:nvSpPr>
          <p:cNvPr id="173" name="Google Shape;173;p5"/>
          <p:cNvSpPr txBox="1">
            <a:spLocks noGrp="1"/>
          </p:cNvSpPr>
          <p:nvPr>
            <p:ph type="ctrTitle"/>
          </p:nvPr>
        </p:nvSpPr>
        <p:spPr>
          <a:xfrm>
            <a:off x="685800" y="1659550"/>
            <a:ext cx="4252500" cy="11598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Clr>
                <a:srgbClr val="FFFFFF"/>
              </a:buClr>
              <a:buSzPts val="3600"/>
              <a:buNone/>
              <a:defRPr sz="3600">
                <a:solidFill>
                  <a:srgbClr val="FFFFFF"/>
                </a:solidFill>
              </a:defRPr>
            </a:lvl1pPr>
            <a:lvl2pPr lvl="1" algn="l">
              <a:lnSpc>
                <a:spcPct val="100000"/>
              </a:lnSpc>
              <a:spcBef>
                <a:spcPts val="0"/>
              </a:spcBef>
              <a:spcAft>
                <a:spcPts val="0"/>
              </a:spcAft>
              <a:buClr>
                <a:srgbClr val="FFFFFF"/>
              </a:buClr>
              <a:buSzPts val="3600"/>
              <a:buNone/>
              <a:defRPr sz="3600">
                <a:solidFill>
                  <a:srgbClr val="FFFFFF"/>
                </a:solidFill>
              </a:defRPr>
            </a:lvl2pPr>
            <a:lvl3pPr lvl="2" algn="l">
              <a:lnSpc>
                <a:spcPct val="100000"/>
              </a:lnSpc>
              <a:spcBef>
                <a:spcPts val="0"/>
              </a:spcBef>
              <a:spcAft>
                <a:spcPts val="0"/>
              </a:spcAft>
              <a:buClr>
                <a:srgbClr val="FFFFFF"/>
              </a:buClr>
              <a:buSzPts val="3600"/>
              <a:buNone/>
              <a:defRPr sz="3600">
                <a:solidFill>
                  <a:srgbClr val="FFFFFF"/>
                </a:solidFill>
              </a:defRPr>
            </a:lvl3pPr>
            <a:lvl4pPr lvl="3" algn="l">
              <a:lnSpc>
                <a:spcPct val="100000"/>
              </a:lnSpc>
              <a:spcBef>
                <a:spcPts val="0"/>
              </a:spcBef>
              <a:spcAft>
                <a:spcPts val="0"/>
              </a:spcAft>
              <a:buClr>
                <a:srgbClr val="FFFFFF"/>
              </a:buClr>
              <a:buSzPts val="3600"/>
              <a:buNone/>
              <a:defRPr sz="3600">
                <a:solidFill>
                  <a:srgbClr val="FFFFFF"/>
                </a:solidFill>
              </a:defRPr>
            </a:lvl4pPr>
            <a:lvl5pPr lvl="4" algn="l">
              <a:lnSpc>
                <a:spcPct val="100000"/>
              </a:lnSpc>
              <a:spcBef>
                <a:spcPts val="0"/>
              </a:spcBef>
              <a:spcAft>
                <a:spcPts val="0"/>
              </a:spcAft>
              <a:buClr>
                <a:srgbClr val="FFFFFF"/>
              </a:buClr>
              <a:buSzPts val="3600"/>
              <a:buNone/>
              <a:defRPr sz="3600">
                <a:solidFill>
                  <a:srgbClr val="FFFFFF"/>
                </a:solidFill>
              </a:defRPr>
            </a:lvl5pPr>
            <a:lvl6pPr lvl="5" algn="l">
              <a:lnSpc>
                <a:spcPct val="100000"/>
              </a:lnSpc>
              <a:spcBef>
                <a:spcPts val="0"/>
              </a:spcBef>
              <a:spcAft>
                <a:spcPts val="0"/>
              </a:spcAft>
              <a:buClr>
                <a:srgbClr val="FFFFFF"/>
              </a:buClr>
              <a:buSzPts val="3600"/>
              <a:buNone/>
              <a:defRPr sz="3600">
                <a:solidFill>
                  <a:srgbClr val="FFFFFF"/>
                </a:solidFill>
              </a:defRPr>
            </a:lvl6pPr>
            <a:lvl7pPr lvl="6" algn="l">
              <a:lnSpc>
                <a:spcPct val="100000"/>
              </a:lnSpc>
              <a:spcBef>
                <a:spcPts val="0"/>
              </a:spcBef>
              <a:spcAft>
                <a:spcPts val="0"/>
              </a:spcAft>
              <a:buClr>
                <a:srgbClr val="FFFFFF"/>
              </a:buClr>
              <a:buSzPts val="3600"/>
              <a:buNone/>
              <a:defRPr sz="3600">
                <a:solidFill>
                  <a:srgbClr val="FFFFFF"/>
                </a:solidFill>
              </a:defRPr>
            </a:lvl7pPr>
            <a:lvl8pPr lvl="7" algn="l">
              <a:lnSpc>
                <a:spcPct val="100000"/>
              </a:lnSpc>
              <a:spcBef>
                <a:spcPts val="0"/>
              </a:spcBef>
              <a:spcAft>
                <a:spcPts val="0"/>
              </a:spcAft>
              <a:buClr>
                <a:srgbClr val="FFFFFF"/>
              </a:buClr>
              <a:buSzPts val="3600"/>
              <a:buNone/>
              <a:defRPr sz="3600">
                <a:solidFill>
                  <a:srgbClr val="FFFFFF"/>
                </a:solidFill>
              </a:defRPr>
            </a:lvl8pPr>
            <a:lvl9pPr lvl="8" algn="l">
              <a:lnSpc>
                <a:spcPct val="100000"/>
              </a:lnSpc>
              <a:spcBef>
                <a:spcPts val="0"/>
              </a:spcBef>
              <a:spcAft>
                <a:spcPts val="0"/>
              </a:spcAft>
              <a:buClr>
                <a:srgbClr val="FFFFFF"/>
              </a:buClr>
              <a:buSzPts val="3600"/>
              <a:buNone/>
              <a:defRPr sz="3600">
                <a:solidFill>
                  <a:srgbClr val="FFFFFF"/>
                </a:solidFill>
              </a:defRPr>
            </a:lvl9pPr>
          </a:lstStyle>
          <a:p>
            <a:endParaRPr/>
          </a:p>
        </p:txBody>
      </p:sp>
      <p:sp>
        <p:nvSpPr>
          <p:cNvPr id="174" name="Google Shape;174;p5"/>
          <p:cNvSpPr txBox="1">
            <a:spLocks noGrp="1"/>
          </p:cNvSpPr>
          <p:nvPr>
            <p:ph type="subTitle" idx="1"/>
          </p:nvPr>
        </p:nvSpPr>
        <p:spPr>
          <a:xfrm>
            <a:off x="685800" y="2687652"/>
            <a:ext cx="4252500" cy="784800"/>
          </a:xfrm>
          <a:prstGeom prst="rect">
            <a:avLst/>
          </a:prstGeom>
          <a:noFill/>
          <a:ln>
            <a:noFill/>
          </a:ln>
        </p:spPr>
        <p:txBody>
          <a:bodyPr spcFirstLastPara="1" wrap="square" lIns="91423" tIns="91423" rIns="91423" bIns="91423" anchor="t" anchorCtr="0">
            <a:noAutofit/>
          </a:bodyPr>
          <a:lstStyle>
            <a:lvl1pPr lvl="0" algn="l">
              <a:lnSpc>
                <a:spcPct val="100000"/>
              </a:lnSpc>
              <a:spcBef>
                <a:spcPts val="0"/>
              </a:spcBef>
              <a:spcAft>
                <a:spcPts val="0"/>
              </a:spcAft>
              <a:buClr>
                <a:schemeClr val="dk2"/>
              </a:buClr>
              <a:buSzPts val="2200"/>
              <a:buNone/>
              <a:defRPr>
                <a:solidFill>
                  <a:schemeClr val="dk2"/>
                </a:solidFill>
              </a:defRPr>
            </a:lvl1pPr>
            <a:lvl2pPr lvl="1" algn="l">
              <a:lnSpc>
                <a:spcPct val="100000"/>
              </a:lnSpc>
              <a:spcBef>
                <a:spcPts val="0"/>
              </a:spcBef>
              <a:spcAft>
                <a:spcPts val="0"/>
              </a:spcAft>
              <a:buClr>
                <a:schemeClr val="dk2"/>
              </a:buClr>
              <a:buSzPts val="3000"/>
              <a:buNone/>
              <a:defRPr sz="3000">
                <a:solidFill>
                  <a:schemeClr val="dk2"/>
                </a:solidFill>
              </a:defRPr>
            </a:lvl2pPr>
            <a:lvl3pPr lvl="2" algn="l">
              <a:lnSpc>
                <a:spcPct val="100000"/>
              </a:lnSpc>
              <a:spcBef>
                <a:spcPts val="0"/>
              </a:spcBef>
              <a:spcAft>
                <a:spcPts val="0"/>
              </a:spcAft>
              <a:buClr>
                <a:schemeClr val="dk2"/>
              </a:buClr>
              <a:buSzPts val="3000"/>
              <a:buNone/>
              <a:defRPr sz="3000">
                <a:solidFill>
                  <a:schemeClr val="dk2"/>
                </a:solidFill>
              </a:defRPr>
            </a:lvl3pPr>
            <a:lvl4pPr lvl="3" algn="l">
              <a:lnSpc>
                <a:spcPct val="100000"/>
              </a:lnSpc>
              <a:spcBef>
                <a:spcPts val="0"/>
              </a:spcBef>
              <a:spcAft>
                <a:spcPts val="0"/>
              </a:spcAft>
              <a:buClr>
                <a:schemeClr val="dk2"/>
              </a:buClr>
              <a:buSzPts val="3000"/>
              <a:buNone/>
              <a:defRPr sz="3000">
                <a:solidFill>
                  <a:schemeClr val="dk2"/>
                </a:solidFill>
              </a:defRPr>
            </a:lvl4pPr>
            <a:lvl5pPr lvl="4" algn="l">
              <a:lnSpc>
                <a:spcPct val="100000"/>
              </a:lnSpc>
              <a:spcBef>
                <a:spcPts val="0"/>
              </a:spcBef>
              <a:spcAft>
                <a:spcPts val="0"/>
              </a:spcAft>
              <a:buClr>
                <a:schemeClr val="dk2"/>
              </a:buClr>
              <a:buSzPts val="3000"/>
              <a:buNone/>
              <a:defRPr sz="3000">
                <a:solidFill>
                  <a:schemeClr val="dk2"/>
                </a:solidFill>
              </a:defRPr>
            </a:lvl5pPr>
            <a:lvl6pPr lvl="5" algn="l">
              <a:lnSpc>
                <a:spcPct val="100000"/>
              </a:lnSpc>
              <a:spcBef>
                <a:spcPts val="0"/>
              </a:spcBef>
              <a:spcAft>
                <a:spcPts val="0"/>
              </a:spcAft>
              <a:buClr>
                <a:schemeClr val="dk2"/>
              </a:buClr>
              <a:buSzPts val="3000"/>
              <a:buNone/>
              <a:defRPr sz="3000">
                <a:solidFill>
                  <a:schemeClr val="dk2"/>
                </a:solidFill>
              </a:defRPr>
            </a:lvl6pPr>
            <a:lvl7pPr lvl="6" algn="l">
              <a:lnSpc>
                <a:spcPct val="100000"/>
              </a:lnSpc>
              <a:spcBef>
                <a:spcPts val="0"/>
              </a:spcBef>
              <a:spcAft>
                <a:spcPts val="0"/>
              </a:spcAft>
              <a:buClr>
                <a:schemeClr val="dk2"/>
              </a:buClr>
              <a:buSzPts val="3000"/>
              <a:buNone/>
              <a:defRPr sz="3000">
                <a:solidFill>
                  <a:schemeClr val="dk2"/>
                </a:solidFill>
              </a:defRPr>
            </a:lvl7pPr>
            <a:lvl8pPr lvl="7" algn="l">
              <a:lnSpc>
                <a:spcPct val="100000"/>
              </a:lnSpc>
              <a:spcBef>
                <a:spcPts val="0"/>
              </a:spcBef>
              <a:spcAft>
                <a:spcPts val="0"/>
              </a:spcAft>
              <a:buClr>
                <a:schemeClr val="dk2"/>
              </a:buClr>
              <a:buSzPts val="3000"/>
              <a:buNone/>
              <a:defRPr sz="3000">
                <a:solidFill>
                  <a:schemeClr val="dk2"/>
                </a:solidFill>
              </a:defRPr>
            </a:lvl8pPr>
            <a:lvl9pPr lvl="8" algn="l">
              <a:lnSpc>
                <a:spcPct val="100000"/>
              </a:lnSpc>
              <a:spcBef>
                <a:spcPts val="0"/>
              </a:spcBef>
              <a:spcAft>
                <a:spcPts val="0"/>
              </a:spcAft>
              <a:buClr>
                <a:schemeClr val="dk2"/>
              </a:buClr>
              <a:buSzPts val="3000"/>
              <a:buNone/>
              <a:defRPr sz="3000">
                <a:solidFill>
                  <a:schemeClr val="dk2"/>
                </a:solidFill>
              </a:defRPr>
            </a:lvl9pPr>
          </a:lstStyle>
          <a:p>
            <a:endParaRPr/>
          </a:p>
        </p:txBody>
      </p:sp>
      <p:grpSp>
        <p:nvGrpSpPr>
          <p:cNvPr id="175" name="Google Shape;175;p5"/>
          <p:cNvGrpSpPr/>
          <p:nvPr/>
        </p:nvGrpSpPr>
        <p:grpSpPr>
          <a:xfrm>
            <a:off x="4894946" y="-11"/>
            <a:ext cx="4252453" cy="5146815"/>
            <a:chOff x="4894945" y="-11"/>
            <a:chExt cx="4252453" cy="5146815"/>
          </a:xfrm>
        </p:grpSpPr>
        <p:sp>
          <p:nvSpPr>
            <p:cNvPr id="176" name="Google Shape;176;p5"/>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7" name="Google Shape;177;p5"/>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8" name="Google Shape;178;p5"/>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9" name="Google Shape;179;p5"/>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0" name="Google Shape;180;p5"/>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1" name="Google Shape;181;p5"/>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p5"/>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 name="Google Shape;183;p5"/>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4" name="Google Shape;184;p5"/>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5" name="Google Shape;185;p5"/>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6" name="Google Shape;186;p5"/>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7" name="Google Shape;187;p5"/>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8" name="Google Shape;188;p5"/>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9" name="Google Shape;189;p5"/>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0" name="Google Shape;190;p5"/>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1" name="Google Shape;191;p5"/>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2" name="Google Shape;192;p5"/>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3" name="Google Shape;193;p5"/>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4" name="Google Shape;194;p5"/>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5" name="Google Shape;195;p5"/>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6" name="Google Shape;196;p5"/>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7" name="Google Shape;197;p5"/>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8" name="Google Shape;198;p5"/>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9" name="Google Shape;199;p5"/>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p5"/>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1" name="Google Shape;201;p5"/>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2" name="Google Shape;202;p5"/>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3" name="Google Shape;203;p5"/>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4" name="Google Shape;204;p5"/>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5" name="Google Shape;205;p5"/>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6" name="Google Shape;206;p5"/>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7" name="Google Shape;207;p5"/>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8" name="Google Shape;208;p5"/>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9" name="Google Shape;209;p5"/>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0" name="Google Shape;210;p5"/>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1" name="Google Shape;211;p5"/>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2" name="Google Shape;212;p5"/>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3" name="Google Shape;213;p5"/>
            <p:cNvSpPr/>
            <p:nvPr/>
          </p:nvSpPr>
          <p:spPr>
            <a:xfrm>
              <a:off x="6109812"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4" name="Google Shape;214;p5"/>
            <p:cNvSpPr/>
            <p:nvPr/>
          </p:nvSpPr>
          <p:spPr>
            <a:xfrm>
              <a:off x="6109812"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5" name="Google Shape;215;p5"/>
            <p:cNvSpPr/>
            <p:nvPr/>
          </p:nvSpPr>
          <p:spPr>
            <a:xfrm>
              <a:off x="6717668" y="1286669"/>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6" name="Google Shape;216;p5"/>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7" name="Google Shape;217;p5"/>
            <p:cNvSpPr/>
            <p:nvPr/>
          </p:nvSpPr>
          <p:spPr>
            <a:xfrm>
              <a:off x="6717668" y="2573381"/>
              <a:ext cx="607856" cy="643388"/>
            </a:xfrm>
            <a:custGeom>
              <a:avLst/>
              <a:gdLst/>
              <a:ahLst/>
              <a:cxnLst/>
              <a:rect l="l" t="t" r="r" b="b"/>
              <a:pathLst>
                <a:path w="20427" h="20037" extrusionOk="0">
                  <a:moveTo>
                    <a:pt x="0" y="1"/>
                  </a:moveTo>
                  <a:lnTo>
                    <a:pt x="0" y="20036"/>
                  </a:lnTo>
                  <a:lnTo>
                    <a:pt x="20427" y="10046"/>
                  </a:lnTo>
                  <a:lnTo>
                    <a:pt x="0" y="1"/>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8" name="Google Shape;218;p5"/>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noFill/>
            <a:ln w="9525" cap="flat" cmpd="sng">
              <a:solidFill>
                <a:srgbClr val="FFF2C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9" name="Google Shape;219;p5"/>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0" name="Google Shape;220;p5"/>
            <p:cNvSpPr/>
            <p:nvPr/>
          </p:nvSpPr>
          <p:spPr>
            <a:xfrm>
              <a:off x="7325495" y="2895958"/>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1" name="Google Shape;221;p5"/>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2" name="Google Shape;222;p5"/>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3" name="Google Shape;223;p5"/>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4" name="Google Shape;224;p5"/>
            <p:cNvSpPr/>
            <p:nvPr/>
          </p:nvSpPr>
          <p:spPr>
            <a:xfrm>
              <a:off x="6109812"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5"/>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6" name="Google Shape;226;p5"/>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7" name="Google Shape;227;p5"/>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8" name="Google Shape;228;p5"/>
            <p:cNvSpPr/>
            <p:nvPr/>
          </p:nvSpPr>
          <p:spPr>
            <a:xfrm>
              <a:off x="6717668" y="2252602"/>
              <a:ext cx="607856" cy="643388"/>
            </a:xfrm>
            <a:custGeom>
              <a:avLst/>
              <a:gdLst/>
              <a:ahLst/>
              <a:cxnLst/>
              <a:rect l="l" t="t" r="r" b="b"/>
              <a:pathLst>
                <a:path w="20427" h="20037" extrusionOk="0">
                  <a:moveTo>
                    <a:pt x="20427" y="0"/>
                  </a:moveTo>
                  <a:lnTo>
                    <a:pt x="0" y="9991"/>
                  </a:lnTo>
                  <a:lnTo>
                    <a:pt x="20427" y="20036"/>
                  </a:lnTo>
                  <a:lnTo>
                    <a:pt x="20427"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9" name="Google Shape;229;p5"/>
            <p:cNvSpPr/>
            <p:nvPr/>
          </p:nvSpPr>
          <p:spPr>
            <a:xfrm>
              <a:off x="7325495" y="2573381"/>
              <a:ext cx="607886" cy="643388"/>
            </a:xfrm>
            <a:custGeom>
              <a:avLst/>
              <a:gdLst/>
              <a:ahLst/>
              <a:cxnLst/>
              <a:rect l="l" t="t" r="r" b="b"/>
              <a:pathLst>
                <a:path w="20428" h="20037" extrusionOk="0">
                  <a:moveTo>
                    <a:pt x="20427" y="1"/>
                  </a:moveTo>
                  <a:lnTo>
                    <a:pt x="1" y="10046"/>
                  </a:lnTo>
                  <a:lnTo>
                    <a:pt x="20427" y="20036"/>
                  </a:lnTo>
                  <a:lnTo>
                    <a:pt x="20427"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TITLE_1_1">
    <p:spTree>
      <p:nvGrpSpPr>
        <p:cNvPr id="1" name="Shape 230"/>
        <p:cNvGrpSpPr/>
        <p:nvPr/>
      </p:nvGrpSpPr>
      <p:grpSpPr>
        <a:xfrm>
          <a:off x="0" y="0"/>
          <a:ext cx="0" cy="0"/>
          <a:chOff x="0" y="0"/>
          <a:chExt cx="0" cy="0"/>
        </a:xfrm>
      </p:grpSpPr>
      <p:grpSp>
        <p:nvGrpSpPr>
          <p:cNvPr id="231" name="Google Shape;231;p6"/>
          <p:cNvGrpSpPr/>
          <p:nvPr/>
        </p:nvGrpSpPr>
        <p:grpSpPr>
          <a:xfrm>
            <a:off x="900" y="1"/>
            <a:ext cx="9143992" cy="2564787"/>
            <a:chOff x="900" y="0"/>
            <a:chExt cx="9143992" cy="2564787"/>
          </a:xfrm>
        </p:grpSpPr>
        <p:sp>
          <p:nvSpPr>
            <p:cNvPr id="232" name="Google Shape;232;p6"/>
            <p:cNvSpPr/>
            <p:nvPr/>
          </p:nvSpPr>
          <p:spPr>
            <a:xfrm flipH="1">
              <a:off x="1219296" y="1278075"/>
              <a:ext cx="1214076" cy="1286712"/>
            </a:xfrm>
            <a:custGeom>
              <a:avLst/>
              <a:gdLst/>
              <a:ahLst/>
              <a:cxnLst/>
              <a:rect l="l" t="t" r="r" b="b"/>
              <a:pathLst>
                <a:path w="40799" h="40072" extrusionOk="0">
                  <a:moveTo>
                    <a:pt x="40798" y="0"/>
                  </a:moveTo>
                  <a:lnTo>
                    <a:pt x="1" y="20036"/>
                  </a:lnTo>
                  <a:lnTo>
                    <a:pt x="40798" y="40072"/>
                  </a:lnTo>
                  <a:lnTo>
                    <a:pt x="40798"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3" name="Google Shape;233;p6"/>
            <p:cNvSpPr/>
            <p:nvPr/>
          </p:nvSpPr>
          <p:spPr>
            <a:xfrm>
              <a:off x="4878953" y="643320"/>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4" name="Google Shape;234;p6"/>
            <p:cNvSpPr/>
            <p:nvPr/>
          </p:nvSpPr>
          <p:spPr>
            <a:xfrm>
              <a:off x="5488830" y="32254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5" name="Google Shape;235;p6"/>
            <p:cNvSpPr/>
            <p:nvPr/>
          </p:nvSpPr>
          <p:spPr>
            <a:xfrm>
              <a:off x="8536629"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6"/>
            <p:cNvSpPr/>
            <p:nvPr/>
          </p:nvSpPr>
          <p:spPr>
            <a:xfrm>
              <a:off x="6706973" y="3225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6"/>
            <p:cNvSpPr/>
            <p:nvPr/>
          </p:nvSpPr>
          <p:spPr>
            <a:xfrm>
              <a:off x="4878953"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6"/>
            <p:cNvSpPr/>
            <p:nvPr/>
          </p:nvSpPr>
          <p:spPr>
            <a:xfrm>
              <a:off x="5488830"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9" name="Google Shape;239;p6"/>
            <p:cNvSpPr/>
            <p:nvPr/>
          </p:nvSpPr>
          <p:spPr>
            <a:xfrm>
              <a:off x="6097065"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0" name="Google Shape;240;p6"/>
            <p:cNvSpPr/>
            <p:nvPr/>
          </p:nvSpPr>
          <p:spPr>
            <a:xfrm>
              <a:off x="6706973"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1" name="Google Shape;241;p6"/>
            <p:cNvSpPr/>
            <p:nvPr/>
          </p:nvSpPr>
          <p:spPr>
            <a:xfrm>
              <a:off x="7316850"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2" name="Google Shape;242;p6"/>
            <p:cNvSpPr/>
            <p:nvPr/>
          </p:nvSpPr>
          <p:spPr>
            <a:xfrm>
              <a:off x="4878953" y="32254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3" name="Google Shape;243;p6"/>
            <p:cNvSpPr/>
            <p:nvPr/>
          </p:nvSpPr>
          <p:spPr>
            <a:xfrm>
              <a:off x="5488830" y="6433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4" name="Google Shape;244;p6"/>
            <p:cNvSpPr/>
            <p:nvPr/>
          </p:nvSpPr>
          <p:spPr>
            <a:xfrm>
              <a:off x="7926751"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5" name="Google Shape;245;p6"/>
            <p:cNvSpPr/>
            <p:nvPr/>
          </p:nvSpPr>
          <p:spPr>
            <a:xfrm>
              <a:off x="8536629" y="32164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6" name="Google Shape;246;p6"/>
            <p:cNvSpPr/>
            <p:nvPr/>
          </p:nvSpPr>
          <p:spPr>
            <a:xfrm>
              <a:off x="6097065" y="32254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7" name="Google Shape;247;p6"/>
            <p:cNvSpPr/>
            <p:nvPr/>
          </p:nvSpPr>
          <p:spPr>
            <a:xfrm>
              <a:off x="670696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8" name="Google Shape;248;p6"/>
            <p:cNvSpPr/>
            <p:nvPr/>
          </p:nvSpPr>
          <p:spPr>
            <a:xfrm>
              <a:off x="4878953" y="0"/>
              <a:ext cx="609899"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9" name="Google Shape;249;p6"/>
            <p:cNvSpPr/>
            <p:nvPr/>
          </p:nvSpPr>
          <p:spPr>
            <a:xfrm>
              <a:off x="5488830"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0" name="Google Shape;250;p6"/>
            <p:cNvSpPr/>
            <p:nvPr/>
          </p:nvSpPr>
          <p:spPr>
            <a:xfrm>
              <a:off x="6097065" y="0"/>
              <a:ext cx="609929"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1" name="Google Shape;251;p6"/>
            <p:cNvSpPr/>
            <p:nvPr/>
          </p:nvSpPr>
          <p:spPr>
            <a:xfrm>
              <a:off x="8534993"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2" name="Google Shape;252;p6"/>
            <p:cNvSpPr/>
            <p:nvPr/>
          </p:nvSpPr>
          <p:spPr>
            <a:xfrm>
              <a:off x="7926757"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3" name="Google Shape;253;p6"/>
            <p:cNvSpPr/>
            <p:nvPr/>
          </p:nvSpPr>
          <p:spPr>
            <a:xfrm>
              <a:off x="7925909" y="3216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4" name="Google Shape;254;p6"/>
            <p:cNvSpPr/>
            <p:nvPr/>
          </p:nvSpPr>
          <p:spPr>
            <a:xfrm flipH="1">
              <a:off x="7316858"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5" name="Google Shape;255;p6"/>
            <p:cNvSpPr/>
            <p:nvPr/>
          </p:nvSpPr>
          <p:spPr>
            <a:xfrm>
              <a:off x="900" y="643324"/>
              <a:ext cx="609923"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6" name="Google Shape;256;p6"/>
            <p:cNvSpPr/>
            <p:nvPr/>
          </p:nvSpPr>
          <p:spPr>
            <a:xfrm>
              <a:off x="610793" y="322545"/>
              <a:ext cx="608281"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7" name="Google Shape;257;p6"/>
            <p:cNvSpPr/>
            <p:nvPr/>
          </p:nvSpPr>
          <p:spPr>
            <a:xfrm>
              <a:off x="3658671" y="863"/>
              <a:ext cx="608281"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8" name="Google Shape;258;p6"/>
            <p:cNvSpPr/>
            <p:nvPr/>
          </p:nvSpPr>
          <p:spPr>
            <a:xfrm>
              <a:off x="1828968" y="322545"/>
              <a:ext cx="609923"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9" name="Google Shape;259;p6"/>
            <p:cNvSpPr/>
            <p:nvPr/>
          </p:nvSpPr>
          <p:spPr>
            <a:xfrm>
              <a:off x="4266922" y="321642"/>
              <a:ext cx="609953" cy="643388"/>
            </a:xfrm>
            <a:custGeom>
              <a:avLst/>
              <a:gdLst/>
              <a:ahLst/>
              <a:cxnLst/>
              <a:rect l="l" t="t" r="r" b="b"/>
              <a:pathLst>
                <a:path w="20428" h="20037" extrusionOk="0">
                  <a:moveTo>
                    <a:pt x="1" y="1"/>
                  </a:moveTo>
                  <a:lnTo>
                    <a:pt x="1" y="20037"/>
                  </a:lnTo>
                  <a:lnTo>
                    <a:pt x="20427" y="10047"/>
                  </a:lnTo>
                  <a:lnTo>
                    <a:pt x="1"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0" name="Google Shape;260;p6"/>
            <p:cNvSpPr/>
            <p:nvPr/>
          </p:nvSpPr>
          <p:spPr>
            <a:xfrm>
              <a:off x="900" y="0"/>
              <a:ext cx="609923" cy="643356"/>
            </a:xfrm>
            <a:custGeom>
              <a:avLst/>
              <a:gdLst/>
              <a:ahLst/>
              <a:cxnLst/>
              <a:rect l="l" t="t" r="r" b="b"/>
              <a:pathLst>
                <a:path w="20427" h="20036" extrusionOk="0">
                  <a:moveTo>
                    <a:pt x="0" y="0"/>
                  </a:moveTo>
                  <a:lnTo>
                    <a:pt x="0" y="20036"/>
                  </a:lnTo>
                  <a:lnTo>
                    <a:pt x="20427" y="10046"/>
                  </a:lnTo>
                  <a:lnTo>
                    <a:pt x="0" y="0"/>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1" name="Google Shape;261;p6"/>
            <p:cNvSpPr/>
            <p:nvPr/>
          </p:nvSpPr>
          <p:spPr>
            <a:xfrm>
              <a:off x="610793" y="0"/>
              <a:ext cx="608281"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2" name="Google Shape;262;p6"/>
            <p:cNvSpPr/>
            <p:nvPr/>
          </p:nvSpPr>
          <p:spPr>
            <a:xfrm>
              <a:off x="1219044" y="0"/>
              <a:ext cx="609953"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3" name="Google Shape;263;p6"/>
            <p:cNvSpPr/>
            <p:nvPr/>
          </p:nvSpPr>
          <p:spPr>
            <a:xfrm>
              <a:off x="1828968" y="0"/>
              <a:ext cx="609923"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4" name="Google Shape;264;p6"/>
            <p:cNvSpPr/>
            <p:nvPr/>
          </p:nvSpPr>
          <p:spPr>
            <a:xfrm>
              <a:off x="2438861" y="0"/>
              <a:ext cx="609953"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5" name="Google Shape;265;p6"/>
            <p:cNvSpPr/>
            <p:nvPr/>
          </p:nvSpPr>
          <p:spPr>
            <a:xfrm>
              <a:off x="900" y="322545"/>
              <a:ext cx="609923"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6" name="Google Shape;266;p6"/>
            <p:cNvSpPr/>
            <p:nvPr/>
          </p:nvSpPr>
          <p:spPr>
            <a:xfrm>
              <a:off x="610793" y="643324"/>
              <a:ext cx="608281"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7" name="Google Shape;267;p6"/>
            <p:cNvSpPr/>
            <p:nvPr/>
          </p:nvSpPr>
          <p:spPr>
            <a:xfrm>
              <a:off x="3048778" y="863"/>
              <a:ext cx="609923"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8" name="Google Shape;268;p6"/>
            <p:cNvSpPr/>
            <p:nvPr/>
          </p:nvSpPr>
          <p:spPr>
            <a:xfrm>
              <a:off x="3658671" y="321642"/>
              <a:ext cx="608281"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9" name="Google Shape;269;p6"/>
            <p:cNvSpPr/>
            <p:nvPr/>
          </p:nvSpPr>
          <p:spPr>
            <a:xfrm>
              <a:off x="1219044" y="322545"/>
              <a:ext cx="609953"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0" name="Google Shape;270;p6"/>
            <p:cNvSpPr/>
            <p:nvPr/>
          </p:nvSpPr>
          <p:spPr>
            <a:xfrm>
              <a:off x="4266922" y="863"/>
              <a:ext cx="609953"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1" name="Google Shape;271;p6"/>
            <p:cNvSpPr/>
            <p:nvPr/>
          </p:nvSpPr>
          <p:spPr>
            <a:xfrm>
              <a:off x="900" y="0"/>
              <a:ext cx="609923"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2" name="Google Shape;272;p6"/>
            <p:cNvSpPr/>
            <p:nvPr/>
          </p:nvSpPr>
          <p:spPr>
            <a:xfrm>
              <a:off x="610793" y="0"/>
              <a:ext cx="608281"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3" name="Google Shape;273;p6"/>
            <p:cNvSpPr/>
            <p:nvPr/>
          </p:nvSpPr>
          <p:spPr>
            <a:xfrm>
              <a:off x="1219044" y="0"/>
              <a:ext cx="609953"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4" name="Google Shape;274;p6"/>
            <p:cNvSpPr/>
            <p:nvPr/>
          </p:nvSpPr>
          <p:spPr>
            <a:xfrm>
              <a:off x="4266958" y="0"/>
              <a:ext cx="609923" cy="322577"/>
            </a:xfrm>
            <a:custGeom>
              <a:avLst/>
              <a:gdLst/>
              <a:ahLst/>
              <a:cxnLst/>
              <a:rect l="l" t="t" r="r" b="b"/>
              <a:pathLst>
                <a:path w="20427" h="10046" extrusionOk="0">
                  <a:moveTo>
                    <a:pt x="0" y="0"/>
                  </a:moveTo>
                  <a:lnTo>
                    <a:pt x="0"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5" name="Google Shape;275;p6"/>
            <p:cNvSpPr/>
            <p:nvPr/>
          </p:nvSpPr>
          <p:spPr>
            <a:xfrm>
              <a:off x="3657035" y="0"/>
              <a:ext cx="609923"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6" name="Google Shape;276;p6"/>
            <p:cNvSpPr/>
            <p:nvPr/>
          </p:nvSpPr>
          <p:spPr>
            <a:xfrm>
              <a:off x="3048784" y="0"/>
              <a:ext cx="608281"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7" name="Google Shape;277;p6"/>
            <p:cNvSpPr/>
            <p:nvPr/>
          </p:nvSpPr>
          <p:spPr>
            <a:xfrm>
              <a:off x="2438861" y="0"/>
              <a:ext cx="609953" cy="322577"/>
            </a:xfrm>
            <a:custGeom>
              <a:avLst/>
              <a:gdLst/>
              <a:ahLst/>
              <a:cxnLst/>
              <a:rect l="l" t="t" r="r" b="b"/>
              <a:pathLst>
                <a:path w="20428" h="10046" extrusionOk="0">
                  <a:moveTo>
                    <a:pt x="1" y="0"/>
                  </a:moveTo>
                  <a:lnTo>
                    <a:pt x="20427" y="10046"/>
                  </a:lnTo>
                  <a:lnTo>
                    <a:pt x="20427" y="0"/>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8" name="Google Shape;278;p6"/>
            <p:cNvSpPr/>
            <p:nvPr/>
          </p:nvSpPr>
          <p:spPr>
            <a:xfrm>
              <a:off x="3047936" y="321645"/>
              <a:ext cx="609923"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9" name="Google Shape;279;p6"/>
            <p:cNvSpPr/>
            <p:nvPr/>
          </p:nvSpPr>
          <p:spPr>
            <a:xfrm flipH="1">
              <a:off x="3658935" y="64333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0" name="Google Shape;280;p6"/>
            <p:cNvSpPr/>
            <p:nvPr/>
          </p:nvSpPr>
          <p:spPr>
            <a:xfrm flipH="1">
              <a:off x="121931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1" name="Google Shape;281;p6"/>
            <p:cNvSpPr/>
            <p:nvPr/>
          </p:nvSpPr>
          <p:spPr>
            <a:xfrm>
              <a:off x="1222480" y="9650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2" name="Google Shape;282;p6"/>
            <p:cNvSpPr/>
            <p:nvPr/>
          </p:nvSpPr>
          <p:spPr>
            <a:xfrm>
              <a:off x="1834119" y="192138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83" name="Google Shape;283;p6"/>
          <p:cNvSpPr txBox="1">
            <a:spLocks noGrp="1"/>
          </p:cNvSpPr>
          <p:nvPr>
            <p:ph type="body" idx="1"/>
          </p:nvPr>
        </p:nvSpPr>
        <p:spPr>
          <a:xfrm>
            <a:off x="2528350" y="1552150"/>
            <a:ext cx="5497800" cy="2985600"/>
          </a:xfrm>
          <a:prstGeom prst="rect">
            <a:avLst/>
          </a:prstGeom>
          <a:noFill/>
          <a:ln>
            <a:noFill/>
          </a:ln>
        </p:spPr>
        <p:txBody>
          <a:bodyPr spcFirstLastPara="1" wrap="square" lIns="91423" tIns="91423" rIns="91423" bIns="91423" anchor="t" anchorCtr="0">
            <a:noAutofit/>
          </a:bodyPr>
          <a:lstStyle>
            <a:lvl1pPr marL="457189" lvl="0" indent="-419090" algn="l">
              <a:lnSpc>
                <a:spcPct val="100000"/>
              </a:lnSpc>
              <a:spcBef>
                <a:spcPts val="600"/>
              </a:spcBef>
              <a:spcAft>
                <a:spcPts val="0"/>
              </a:spcAft>
              <a:buSzPts val="3000"/>
              <a:buChar char="◂"/>
              <a:defRPr sz="3000" i="1"/>
            </a:lvl1pPr>
            <a:lvl2pPr marL="914378" lvl="1" indent="-419090" algn="l">
              <a:lnSpc>
                <a:spcPct val="100000"/>
              </a:lnSpc>
              <a:spcBef>
                <a:spcPts val="0"/>
              </a:spcBef>
              <a:spcAft>
                <a:spcPts val="0"/>
              </a:spcAft>
              <a:buSzPts val="3000"/>
              <a:buChar char="◂"/>
              <a:defRPr sz="3000" i="1"/>
            </a:lvl2pPr>
            <a:lvl3pPr marL="1371566" lvl="2" indent="-419090" algn="l">
              <a:lnSpc>
                <a:spcPct val="100000"/>
              </a:lnSpc>
              <a:spcBef>
                <a:spcPts val="0"/>
              </a:spcBef>
              <a:spcAft>
                <a:spcPts val="0"/>
              </a:spcAft>
              <a:buSzPts val="3000"/>
              <a:buChar char="◂"/>
              <a:defRPr sz="3000" i="1"/>
            </a:lvl3pPr>
            <a:lvl4pPr marL="1828754" lvl="3" indent="-419090" algn="l">
              <a:lnSpc>
                <a:spcPct val="100000"/>
              </a:lnSpc>
              <a:spcBef>
                <a:spcPts val="0"/>
              </a:spcBef>
              <a:spcAft>
                <a:spcPts val="0"/>
              </a:spcAft>
              <a:buSzPts val="3000"/>
              <a:buChar char="◂"/>
              <a:defRPr sz="3000" i="1"/>
            </a:lvl4pPr>
            <a:lvl5pPr marL="2285943" lvl="4" indent="-419090" algn="l">
              <a:lnSpc>
                <a:spcPct val="100000"/>
              </a:lnSpc>
              <a:spcBef>
                <a:spcPts val="0"/>
              </a:spcBef>
              <a:spcAft>
                <a:spcPts val="0"/>
              </a:spcAft>
              <a:buSzPts val="3000"/>
              <a:buChar char="○"/>
              <a:defRPr sz="3000" i="1"/>
            </a:lvl5pPr>
            <a:lvl6pPr marL="2743132" lvl="5" indent="-419090" algn="l">
              <a:lnSpc>
                <a:spcPct val="100000"/>
              </a:lnSpc>
              <a:spcBef>
                <a:spcPts val="0"/>
              </a:spcBef>
              <a:spcAft>
                <a:spcPts val="0"/>
              </a:spcAft>
              <a:buSzPts val="3000"/>
              <a:buChar char="■"/>
              <a:defRPr sz="3000" i="1"/>
            </a:lvl6pPr>
            <a:lvl7pPr marL="3200320" lvl="6" indent="-419090" algn="l">
              <a:lnSpc>
                <a:spcPct val="100000"/>
              </a:lnSpc>
              <a:spcBef>
                <a:spcPts val="0"/>
              </a:spcBef>
              <a:spcAft>
                <a:spcPts val="0"/>
              </a:spcAft>
              <a:buSzPts val="3000"/>
              <a:buChar char="●"/>
              <a:defRPr sz="3000" i="1"/>
            </a:lvl7pPr>
            <a:lvl8pPr marL="3657509" lvl="7" indent="-419090" algn="l">
              <a:lnSpc>
                <a:spcPct val="100000"/>
              </a:lnSpc>
              <a:spcBef>
                <a:spcPts val="0"/>
              </a:spcBef>
              <a:spcAft>
                <a:spcPts val="0"/>
              </a:spcAft>
              <a:buSzPts val="3000"/>
              <a:buChar char="○"/>
              <a:defRPr sz="3000" i="1"/>
            </a:lvl8pPr>
            <a:lvl9pPr marL="4114697" lvl="8" indent="-419090" algn="l">
              <a:lnSpc>
                <a:spcPct val="100000"/>
              </a:lnSpc>
              <a:spcBef>
                <a:spcPts val="0"/>
              </a:spcBef>
              <a:spcAft>
                <a:spcPts val="0"/>
              </a:spcAft>
              <a:buSzPts val="3000"/>
              <a:buChar char="■"/>
              <a:defRPr sz="3000" i="1"/>
            </a:lvl9pPr>
          </a:lstStyle>
          <a:p>
            <a:endParaRPr/>
          </a:p>
        </p:txBody>
      </p:sp>
      <p:sp>
        <p:nvSpPr>
          <p:cNvPr id="284" name="Google Shape;284;p6"/>
          <p:cNvSpPr txBox="1"/>
          <p:nvPr/>
        </p:nvSpPr>
        <p:spPr>
          <a:xfrm>
            <a:off x="1295501" y="1558650"/>
            <a:ext cx="735900" cy="1058100"/>
          </a:xfrm>
          <a:prstGeom prst="rect">
            <a:avLst/>
          </a:prstGeom>
          <a:noFill/>
          <a:ln>
            <a:noFill/>
          </a:ln>
        </p:spPr>
        <p:txBody>
          <a:bodyPr spcFirstLastPara="1" wrap="square" lIns="91423" tIns="91423" rIns="91423" bIns="91423"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US" sz="6000" b="1" i="0" u="none" strike="noStrike" cap="none">
                <a:solidFill>
                  <a:srgbClr val="FFFFFF"/>
                </a:solidFill>
                <a:latin typeface="Montserrat"/>
                <a:ea typeface="Montserrat"/>
                <a:cs typeface="Montserrat"/>
                <a:sym typeface="Montserrat"/>
              </a:rPr>
              <a:t>“</a:t>
            </a:r>
            <a:endParaRPr sz="6000" b="1" i="0" u="none" strike="noStrike" cap="none">
              <a:solidFill>
                <a:srgbClr val="FFFFFF"/>
              </a:solidFill>
              <a:latin typeface="Montserrat"/>
              <a:ea typeface="Montserrat"/>
              <a:cs typeface="Montserrat"/>
              <a:sym typeface="Montserrat"/>
            </a:endParaRPr>
          </a:p>
        </p:txBody>
      </p:sp>
      <p:sp>
        <p:nvSpPr>
          <p:cNvPr id="285" name="Google Shape;285;p6"/>
          <p:cNvSpPr txBox="1">
            <a:spLocks noGrp="1"/>
          </p:cNvSpPr>
          <p:nvPr>
            <p:ph type="sldNum" idx="12"/>
          </p:nvPr>
        </p:nvSpPr>
        <p:spPr>
          <a:xfrm>
            <a:off x="854332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9pPr>
          </a:lstStyle>
          <a:p>
            <a:fld id="{00000000-1234-1234-1234-123412341234}"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286"/>
        <p:cNvGrpSpPr/>
        <p:nvPr/>
      </p:nvGrpSpPr>
      <p:grpSpPr>
        <a:xfrm>
          <a:off x="0" y="0"/>
          <a:ext cx="0" cy="0"/>
          <a:chOff x="0" y="0"/>
          <a:chExt cx="0" cy="0"/>
        </a:xfrm>
      </p:grpSpPr>
      <p:grpSp>
        <p:nvGrpSpPr>
          <p:cNvPr id="287" name="Google Shape;287;p7"/>
          <p:cNvGrpSpPr/>
          <p:nvPr/>
        </p:nvGrpSpPr>
        <p:grpSpPr>
          <a:xfrm>
            <a:off x="6714244" y="3860094"/>
            <a:ext cx="2429755" cy="1286711"/>
            <a:chOff x="6714243" y="3860093"/>
            <a:chExt cx="2429755" cy="1286711"/>
          </a:xfrm>
        </p:grpSpPr>
        <p:sp>
          <p:nvSpPr>
            <p:cNvPr id="288" name="Google Shape;288;p7"/>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9" name="Google Shape;289;p7"/>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0" name="Google Shape;290;p7"/>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1" name="Google Shape;291;p7"/>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2" name="Google Shape;292;p7"/>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3" name="Google Shape;293;p7"/>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4" name="Google Shape;294;p7"/>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5" name="Google Shape;295;p7"/>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6" name="Google Shape;296;p7"/>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7" name="Google Shape;297;p7"/>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8" name="Google Shape;298;p7"/>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9" name="Google Shape;299;p7"/>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0" name="Google Shape;300;p7"/>
          <p:cNvGrpSpPr/>
          <p:nvPr/>
        </p:nvGrpSpPr>
        <p:grpSpPr>
          <a:xfrm>
            <a:off x="892" y="-10"/>
            <a:ext cx="3037586" cy="2252645"/>
            <a:chOff x="892" y="-11"/>
            <a:chExt cx="3037586" cy="2252645"/>
          </a:xfrm>
        </p:grpSpPr>
        <p:sp>
          <p:nvSpPr>
            <p:cNvPr id="301" name="Google Shape;301;p7"/>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2" name="Google Shape;302;p7"/>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3" name="Google Shape;303;p7"/>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4" name="Google Shape;304;p7"/>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5" name="Google Shape;305;p7"/>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6" name="Google Shape;306;p7"/>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7" name="Google Shape;307;p7"/>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8" name="Google Shape;308;p7"/>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9" name="Google Shape;309;p7"/>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0" name="Google Shape;310;p7"/>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1" name="Google Shape;311;p7"/>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2" name="Google Shape;312;p7"/>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3" name="Google Shape;313;p7"/>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4" name="Google Shape;314;p7"/>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5" name="Google Shape;315;p7"/>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6" name="Google Shape;316;p7"/>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7" name="Google Shape;317;p7"/>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8" name="Google Shape;318;p7"/>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9" name="Google Shape;319;p7"/>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0" name="Google Shape;320;p7"/>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1" name="Google Shape;321;p7"/>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2" name="Google Shape;322;p7"/>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3" name="Google Shape;323;p7"/>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24" name="Google Shape;324;p7"/>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325" name="Google Shape;325;p7"/>
          <p:cNvSpPr txBox="1">
            <a:spLocks noGrp="1"/>
          </p:cNvSpPr>
          <p:nvPr>
            <p:ph type="body" idx="1"/>
          </p:nvPr>
        </p:nvSpPr>
        <p:spPr>
          <a:xfrm>
            <a:off x="1320025" y="1613274"/>
            <a:ext cx="6455700" cy="2902500"/>
          </a:xfrm>
          <a:prstGeom prst="rect">
            <a:avLst/>
          </a:prstGeom>
          <a:noFill/>
          <a:ln>
            <a:noFill/>
          </a:ln>
        </p:spPr>
        <p:txBody>
          <a:bodyPr spcFirstLastPara="1" wrap="square" lIns="91423" tIns="91423" rIns="91423" bIns="91423" anchor="t" anchorCtr="0">
            <a:noAutofit/>
          </a:bodyPr>
          <a:lstStyle>
            <a:lvl1pPr marL="457189" lvl="0" indent="-368291" algn="l">
              <a:lnSpc>
                <a:spcPct val="100000"/>
              </a:lnSpc>
              <a:spcBef>
                <a:spcPts val="600"/>
              </a:spcBef>
              <a:spcAft>
                <a:spcPts val="0"/>
              </a:spcAft>
              <a:buSzPts val="2200"/>
              <a:buChar char="◂"/>
              <a:defRPr/>
            </a:lvl1pPr>
            <a:lvl2pPr marL="914378" lvl="1" indent="-368291" algn="l">
              <a:lnSpc>
                <a:spcPct val="100000"/>
              </a:lnSpc>
              <a:spcBef>
                <a:spcPts val="0"/>
              </a:spcBef>
              <a:spcAft>
                <a:spcPts val="0"/>
              </a:spcAft>
              <a:buSzPts val="2200"/>
              <a:buChar char="◂"/>
              <a:defRPr/>
            </a:lvl2pPr>
            <a:lvl3pPr marL="1371566" lvl="2" indent="-368291" algn="l">
              <a:lnSpc>
                <a:spcPct val="100000"/>
              </a:lnSpc>
              <a:spcBef>
                <a:spcPts val="0"/>
              </a:spcBef>
              <a:spcAft>
                <a:spcPts val="0"/>
              </a:spcAft>
              <a:buSzPts val="2200"/>
              <a:buChar char="◂"/>
              <a:defRPr/>
            </a:lvl3pPr>
            <a:lvl4pPr marL="1828754" lvl="3" indent="-368291" algn="l">
              <a:lnSpc>
                <a:spcPct val="100000"/>
              </a:lnSpc>
              <a:spcBef>
                <a:spcPts val="0"/>
              </a:spcBef>
              <a:spcAft>
                <a:spcPts val="0"/>
              </a:spcAft>
              <a:buSzPts val="2200"/>
              <a:buChar char="◂"/>
              <a:defRPr/>
            </a:lvl4pPr>
            <a:lvl5pPr marL="2285943" lvl="4" indent="-368291" algn="l">
              <a:lnSpc>
                <a:spcPct val="100000"/>
              </a:lnSpc>
              <a:spcBef>
                <a:spcPts val="0"/>
              </a:spcBef>
              <a:spcAft>
                <a:spcPts val="0"/>
              </a:spcAft>
              <a:buSzPts val="2200"/>
              <a:buChar char="○"/>
              <a:defRPr/>
            </a:lvl5pPr>
            <a:lvl6pPr marL="2743132" lvl="5" indent="-368291" algn="l">
              <a:lnSpc>
                <a:spcPct val="100000"/>
              </a:lnSpc>
              <a:spcBef>
                <a:spcPts val="0"/>
              </a:spcBef>
              <a:spcAft>
                <a:spcPts val="0"/>
              </a:spcAft>
              <a:buSzPts val="2200"/>
              <a:buChar char="■"/>
              <a:defRPr/>
            </a:lvl6pPr>
            <a:lvl7pPr marL="3200320" lvl="6" indent="-368291" algn="l">
              <a:lnSpc>
                <a:spcPct val="100000"/>
              </a:lnSpc>
              <a:spcBef>
                <a:spcPts val="0"/>
              </a:spcBef>
              <a:spcAft>
                <a:spcPts val="0"/>
              </a:spcAft>
              <a:buSzPts val="2200"/>
              <a:buChar char="●"/>
              <a:defRPr/>
            </a:lvl7pPr>
            <a:lvl8pPr marL="3657509" lvl="7" indent="-368291" algn="l">
              <a:lnSpc>
                <a:spcPct val="100000"/>
              </a:lnSpc>
              <a:spcBef>
                <a:spcPts val="0"/>
              </a:spcBef>
              <a:spcAft>
                <a:spcPts val="0"/>
              </a:spcAft>
              <a:buSzPts val="2200"/>
              <a:buChar char="○"/>
              <a:defRPr/>
            </a:lvl8pPr>
            <a:lvl9pPr marL="4114697" lvl="8" indent="-368291" algn="l">
              <a:lnSpc>
                <a:spcPct val="100000"/>
              </a:lnSpc>
              <a:spcBef>
                <a:spcPts val="0"/>
              </a:spcBef>
              <a:spcAft>
                <a:spcPts val="0"/>
              </a:spcAft>
              <a:buSzPts val="2200"/>
              <a:buChar char="■"/>
              <a:defRPr/>
            </a:lvl9pPr>
          </a:lstStyle>
          <a:p>
            <a:endParaRPr/>
          </a:p>
        </p:txBody>
      </p:sp>
      <p:sp>
        <p:nvSpPr>
          <p:cNvPr id="326" name="Google Shape;326;p7"/>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bottom pattern">
  <p:cSld name="BLANK_2_1">
    <p:spTree>
      <p:nvGrpSpPr>
        <p:cNvPr id="1" name="Shape 327"/>
        <p:cNvGrpSpPr/>
        <p:nvPr/>
      </p:nvGrpSpPr>
      <p:grpSpPr>
        <a:xfrm>
          <a:off x="0" y="0"/>
          <a:ext cx="0" cy="0"/>
          <a:chOff x="0" y="0"/>
          <a:chExt cx="0" cy="0"/>
        </a:xfrm>
      </p:grpSpPr>
      <p:grpSp>
        <p:nvGrpSpPr>
          <p:cNvPr id="328" name="Google Shape;328;p8"/>
          <p:cNvGrpSpPr/>
          <p:nvPr/>
        </p:nvGrpSpPr>
        <p:grpSpPr>
          <a:xfrm rot="10800000" flipH="1">
            <a:off x="900" y="3856777"/>
            <a:ext cx="9143992" cy="1286720"/>
            <a:chOff x="900" y="0"/>
            <a:chExt cx="9143992" cy="1286720"/>
          </a:xfrm>
        </p:grpSpPr>
        <p:sp>
          <p:nvSpPr>
            <p:cNvPr id="329" name="Google Shape;329;p8"/>
            <p:cNvSpPr/>
            <p:nvPr/>
          </p:nvSpPr>
          <p:spPr>
            <a:xfrm>
              <a:off x="4878953" y="643320"/>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0" name="Google Shape;330;p8"/>
            <p:cNvSpPr/>
            <p:nvPr/>
          </p:nvSpPr>
          <p:spPr>
            <a:xfrm>
              <a:off x="5488830" y="32254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1" name="Google Shape;331;p8"/>
            <p:cNvSpPr/>
            <p:nvPr/>
          </p:nvSpPr>
          <p:spPr>
            <a:xfrm>
              <a:off x="8536629"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2" name="Google Shape;332;p8"/>
            <p:cNvSpPr/>
            <p:nvPr/>
          </p:nvSpPr>
          <p:spPr>
            <a:xfrm>
              <a:off x="6706973" y="3225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3" name="Google Shape;333;p8"/>
            <p:cNvSpPr/>
            <p:nvPr/>
          </p:nvSpPr>
          <p:spPr>
            <a:xfrm>
              <a:off x="4878953"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4" name="Google Shape;334;p8"/>
            <p:cNvSpPr/>
            <p:nvPr/>
          </p:nvSpPr>
          <p:spPr>
            <a:xfrm>
              <a:off x="5488830"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5" name="Google Shape;335;p8"/>
            <p:cNvSpPr/>
            <p:nvPr/>
          </p:nvSpPr>
          <p:spPr>
            <a:xfrm>
              <a:off x="6097065"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6" name="Google Shape;336;p8"/>
            <p:cNvSpPr/>
            <p:nvPr/>
          </p:nvSpPr>
          <p:spPr>
            <a:xfrm>
              <a:off x="6706973"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7" name="Google Shape;337;p8"/>
            <p:cNvSpPr/>
            <p:nvPr/>
          </p:nvSpPr>
          <p:spPr>
            <a:xfrm>
              <a:off x="7316850"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8" name="Google Shape;338;p8"/>
            <p:cNvSpPr/>
            <p:nvPr/>
          </p:nvSpPr>
          <p:spPr>
            <a:xfrm>
              <a:off x="4878953" y="32254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9" name="Google Shape;339;p8"/>
            <p:cNvSpPr/>
            <p:nvPr/>
          </p:nvSpPr>
          <p:spPr>
            <a:xfrm>
              <a:off x="5488830" y="6433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0" name="Google Shape;340;p8"/>
            <p:cNvSpPr/>
            <p:nvPr/>
          </p:nvSpPr>
          <p:spPr>
            <a:xfrm>
              <a:off x="7926751"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1" name="Google Shape;341;p8"/>
            <p:cNvSpPr/>
            <p:nvPr/>
          </p:nvSpPr>
          <p:spPr>
            <a:xfrm>
              <a:off x="8536629" y="32164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2" name="Google Shape;342;p8"/>
            <p:cNvSpPr/>
            <p:nvPr/>
          </p:nvSpPr>
          <p:spPr>
            <a:xfrm>
              <a:off x="6097065" y="32254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3" name="Google Shape;343;p8"/>
            <p:cNvSpPr/>
            <p:nvPr/>
          </p:nvSpPr>
          <p:spPr>
            <a:xfrm>
              <a:off x="670696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4" name="Google Shape;344;p8"/>
            <p:cNvSpPr/>
            <p:nvPr/>
          </p:nvSpPr>
          <p:spPr>
            <a:xfrm>
              <a:off x="4878953" y="0"/>
              <a:ext cx="609899"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5" name="Google Shape;345;p8"/>
            <p:cNvSpPr/>
            <p:nvPr/>
          </p:nvSpPr>
          <p:spPr>
            <a:xfrm>
              <a:off x="5488830"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6" name="Google Shape;346;p8"/>
            <p:cNvSpPr/>
            <p:nvPr/>
          </p:nvSpPr>
          <p:spPr>
            <a:xfrm>
              <a:off x="6097065" y="0"/>
              <a:ext cx="609929"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7" name="Google Shape;347;p8"/>
            <p:cNvSpPr/>
            <p:nvPr/>
          </p:nvSpPr>
          <p:spPr>
            <a:xfrm>
              <a:off x="8534993"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8" name="Google Shape;348;p8"/>
            <p:cNvSpPr/>
            <p:nvPr/>
          </p:nvSpPr>
          <p:spPr>
            <a:xfrm>
              <a:off x="7926757"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9" name="Google Shape;349;p8"/>
            <p:cNvSpPr/>
            <p:nvPr/>
          </p:nvSpPr>
          <p:spPr>
            <a:xfrm>
              <a:off x="7925909" y="3216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0" name="Google Shape;350;p8"/>
            <p:cNvSpPr/>
            <p:nvPr/>
          </p:nvSpPr>
          <p:spPr>
            <a:xfrm flipH="1">
              <a:off x="7316858"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1" name="Google Shape;351;p8"/>
            <p:cNvSpPr/>
            <p:nvPr/>
          </p:nvSpPr>
          <p:spPr>
            <a:xfrm>
              <a:off x="900" y="643324"/>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2" name="Google Shape;352;p8"/>
            <p:cNvSpPr/>
            <p:nvPr/>
          </p:nvSpPr>
          <p:spPr>
            <a:xfrm>
              <a:off x="610793" y="322545"/>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3" name="Google Shape;353;p8"/>
            <p:cNvSpPr/>
            <p:nvPr/>
          </p:nvSpPr>
          <p:spPr>
            <a:xfrm>
              <a:off x="3658671"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4" name="Google Shape;354;p8"/>
            <p:cNvSpPr/>
            <p:nvPr/>
          </p:nvSpPr>
          <p:spPr>
            <a:xfrm>
              <a:off x="1828968" y="322545"/>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5" name="Google Shape;355;p8"/>
            <p:cNvSpPr/>
            <p:nvPr/>
          </p:nvSpPr>
          <p:spPr>
            <a:xfrm>
              <a:off x="4266922" y="321642"/>
              <a:ext cx="609929" cy="643388"/>
            </a:xfrm>
            <a:custGeom>
              <a:avLst/>
              <a:gdLst/>
              <a:ahLst/>
              <a:cxnLst/>
              <a:rect l="l" t="t" r="r" b="b"/>
              <a:pathLst>
                <a:path w="20428" h="20037" extrusionOk="0">
                  <a:moveTo>
                    <a:pt x="1" y="1"/>
                  </a:moveTo>
                  <a:lnTo>
                    <a:pt x="1" y="20037"/>
                  </a:lnTo>
                  <a:lnTo>
                    <a:pt x="20427" y="10047"/>
                  </a:lnTo>
                  <a:lnTo>
                    <a:pt x="1"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6" name="Google Shape;356;p8"/>
            <p:cNvSpPr/>
            <p:nvPr/>
          </p:nvSpPr>
          <p:spPr>
            <a:xfrm>
              <a:off x="900"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7" name="Google Shape;357;p8"/>
            <p:cNvSpPr/>
            <p:nvPr/>
          </p:nvSpPr>
          <p:spPr>
            <a:xfrm>
              <a:off x="610793"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8" name="Google Shape;358;p8"/>
            <p:cNvSpPr/>
            <p:nvPr/>
          </p:nvSpPr>
          <p:spPr>
            <a:xfrm>
              <a:off x="1219044"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9" name="Google Shape;359;p8"/>
            <p:cNvSpPr/>
            <p:nvPr/>
          </p:nvSpPr>
          <p:spPr>
            <a:xfrm>
              <a:off x="1828968"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0" name="Google Shape;360;p8"/>
            <p:cNvSpPr/>
            <p:nvPr/>
          </p:nvSpPr>
          <p:spPr>
            <a:xfrm>
              <a:off x="2438861"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1" name="Google Shape;361;p8"/>
            <p:cNvSpPr/>
            <p:nvPr/>
          </p:nvSpPr>
          <p:spPr>
            <a:xfrm>
              <a:off x="900" y="322545"/>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2" name="Google Shape;362;p8"/>
            <p:cNvSpPr/>
            <p:nvPr/>
          </p:nvSpPr>
          <p:spPr>
            <a:xfrm>
              <a:off x="610793" y="643324"/>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3" name="Google Shape;363;p8"/>
            <p:cNvSpPr/>
            <p:nvPr/>
          </p:nvSpPr>
          <p:spPr>
            <a:xfrm>
              <a:off x="3048778"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4" name="Google Shape;364;p8"/>
            <p:cNvSpPr/>
            <p:nvPr/>
          </p:nvSpPr>
          <p:spPr>
            <a:xfrm>
              <a:off x="3658671" y="321642"/>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5" name="Google Shape;365;p8"/>
            <p:cNvSpPr/>
            <p:nvPr/>
          </p:nvSpPr>
          <p:spPr>
            <a:xfrm>
              <a:off x="1219044" y="322545"/>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6" name="Google Shape;366;p8"/>
            <p:cNvSpPr/>
            <p:nvPr/>
          </p:nvSpPr>
          <p:spPr>
            <a:xfrm>
              <a:off x="4266922" y="86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8"/>
            <p:cNvSpPr/>
            <p:nvPr/>
          </p:nvSpPr>
          <p:spPr>
            <a:xfrm>
              <a:off x="900"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8" name="Google Shape;368;p8"/>
            <p:cNvSpPr/>
            <p:nvPr/>
          </p:nvSpPr>
          <p:spPr>
            <a:xfrm>
              <a:off x="610793"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9" name="Google Shape;369;p8"/>
            <p:cNvSpPr/>
            <p:nvPr/>
          </p:nvSpPr>
          <p:spPr>
            <a:xfrm>
              <a:off x="1219044" y="0"/>
              <a:ext cx="609929"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0" name="Google Shape;370;p8"/>
            <p:cNvSpPr/>
            <p:nvPr/>
          </p:nvSpPr>
          <p:spPr>
            <a:xfrm>
              <a:off x="4266958" y="0"/>
              <a:ext cx="609899" cy="322577"/>
            </a:xfrm>
            <a:custGeom>
              <a:avLst/>
              <a:gdLst/>
              <a:ahLst/>
              <a:cxnLst/>
              <a:rect l="l" t="t" r="r" b="b"/>
              <a:pathLst>
                <a:path w="20427" h="10046" extrusionOk="0">
                  <a:moveTo>
                    <a:pt x="0" y="0"/>
                  </a:moveTo>
                  <a:lnTo>
                    <a:pt x="0"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1" name="Google Shape;371;p8"/>
            <p:cNvSpPr/>
            <p:nvPr/>
          </p:nvSpPr>
          <p:spPr>
            <a:xfrm>
              <a:off x="3657035"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 name="Google Shape;372;p8"/>
            <p:cNvSpPr/>
            <p:nvPr/>
          </p:nvSpPr>
          <p:spPr>
            <a:xfrm>
              <a:off x="3048784"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 name="Google Shape;373;p8"/>
            <p:cNvSpPr/>
            <p:nvPr/>
          </p:nvSpPr>
          <p:spPr>
            <a:xfrm>
              <a:off x="2438861" y="0"/>
              <a:ext cx="609929" cy="322577"/>
            </a:xfrm>
            <a:custGeom>
              <a:avLst/>
              <a:gdLst/>
              <a:ahLst/>
              <a:cxnLst/>
              <a:rect l="l" t="t" r="r" b="b"/>
              <a:pathLst>
                <a:path w="20428" h="10046" extrusionOk="0">
                  <a:moveTo>
                    <a:pt x="1" y="0"/>
                  </a:moveTo>
                  <a:lnTo>
                    <a:pt x="20427" y="10046"/>
                  </a:lnTo>
                  <a:lnTo>
                    <a:pt x="20427" y="0"/>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4" name="Google Shape;374;p8"/>
            <p:cNvSpPr/>
            <p:nvPr/>
          </p:nvSpPr>
          <p:spPr>
            <a:xfrm>
              <a:off x="3047936" y="321645"/>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8"/>
            <p:cNvSpPr/>
            <p:nvPr/>
          </p:nvSpPr>
          <p:spPr>
            <a:xfrm flipH="1">
              <a:off x="3658935" y="64333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6" name="Google Shape;376;p8"/>
            <p:cNvSpPr/>
            <p:nvPr/>
          </p:nvSpPr>
          <p:spPr>
            <a:xfrm flipH="1">
              <a:off x="121931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77" name="Google Shape;377;p8"/>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9pPr>
          </a:lstStyle>
          <a:p>
            <a:fld id="{00000000-1234-1234-1234-123412341234}"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78"/>
        <p:cNvGrpSpPr/>
        <p:nvPr/>
      </p:nvGrpSpPr>
      <p:grpSpPr>
        <a:xfrm>
          <a:off x="0" y="0"/>
          <a:ext cx="0" cy="0"/>
          <a:chOff x="0" y="0"/>
          <a:chExt cx="0" cy="0"/>
        </a:xfrm>
      </p:grpSpPr>
      <p:sp>
        <p:nvSpPr>
          <p:cNvPr id="379" name="Google Shape;379;p9"/>
          <p:cNvSpPr txBox="1">
            <a:spLocks noGrp="1"/>
          </p:cNvSpPr>
          <p:nvPr>
            <p:ph type="ctrTitle"/>
          </p:nvPr>
        </p:nvSpPr>
        <p:spPr>
          <a:xfrm>
            <a:off x="1143000" y="841772"/>
            <a:ext cx="6858000" cy="1790700"/>
          </a:xfrm>
          <a:prstGeom prst="rect">
            <a:avLst/>
          </a:prstGeom>
          <a:noFill/>
          <a:ln>
            <a:noFill/>
          </a:ln>
        </p:spPr>
        <p:txBody>
          <a:bodyPr spcFirstLastPara="1" wrap="square" lIns="91423" tIns="91423" rIns="91423" bIns="91423" anchor="b" anchorCtr="0">
            <a:noAutofit/>
          </a:bodyPr>
          <a:lstStyle>
            <a:lvl1pPr lvl="0" algn="ctr">
              <a:lnSpc>
                <a:spcPct val="100000"/>
              </a:lnSpc>
              <a:spcBef>
                <a:spcPts val="0"/>
              </a:spcBef>
              <a:spcAft>
                <a:spcPts val="0"/>
              </a:spcAft>
              <a:buSzPts val="2400"/>
              <a:buNone/>
              <a:defRPr sz="4500"/>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380" name="Google Shape;380;p9"/>
          <p:cNvSpPr txBox="1">
            <a:spLocks noGrp="1"/>
          </p:cNvSpPr>
          <p:nvPr>
            <p:ph type="subTitle" idx="1"/>
          </p:nvPr>
        </p:nvSpPr>
        <p:spPr>
          <a:xfrm>
            <a:off x="1143000" y="2701528"/>
            <a:ext cx="6858000" cy="1241822"/>
          </a:xfrm>
          <a:prstGeom prst="rect">
            <a:avLst/>
          </a:prstGeom>
          <a:noFill/>
          <a:ln>
            <a:noFill/>
          </a:ln>
        </p:spPr>
        <p:txBody>
          <a:bodyPr spcFirstLastPara="1" wrap="square" lIns="91423" tIns="91423" rIns="91423" bIns="91423" anchor="t" anchorCtr="0">
            <a:noAutofit/>
          </a:bodyPr>
          <a:lstStyle>
            <a:lvl1pPr lvl="0" algn="ctr">
              <a:lnSpc>
                <a:spcPct val="100000"/>
              </a:lnSpc>
              <a:spcBef>
                <a:spcPts val="600"/>
              </a:spcBef>
              <a:spcAft>
                <a:spcPts val="0"/>
              </a:spcAft>
              <a:buSzPts val="2200"/>
              <a:buNone/>
              <a:defRPr sz="1800"/>
            </a:lvl1pPr>
            <a:lvl2pPr lvl="1" algn="ctr">
              <a:lnSpc>
                <a:spcPct val="100000"/>
              </a:lnSpc>
              <a:spcBef>
                <a:spcPts val="0"/>
              </a:spcBef>
              <a:spcAft>
                <a:spcPts val="0"/>
              </a:spcAft>
              <a:buSzPts val="2200"/>
              <a:buNone/>
              <a:defRPr sz="1500"/>
            </a:lvl2pPr>
            <a:lvl3pPr lvl="2" algn="ctr">
              <a:lnSpc>
                <a:spcPct val="100000"/>
              </a:lnSpc>
              <a:spcBef>
                <a:spcPts val="0"/>
              </a:spcBef>
              <a:spcAft>
                <a:spcPts val="0"/>
              </a:spcAft>
              <a:buSzPts val="2200"/>
              <a:buNone/>
              <a:defRPr sz="1400"/>
            </a:lvl3pPr>
            <a:lvl4pPr lvl="3" algn="ctr">
              <a:lnSpc>
                <a:spcPct val="100000"/>
              </a:lnSpc>
              <a:spcBef>
                <a:spcPts val="0"/>
              </a:spcBef>
              <a:spcAft>
                <a:spcPts val="0"/>
              </a:spcAft>
              <a:buSzPts val="2200"/>
              <a:buNone/>
              <a:defRPr sz="1200"/>
            </a:lvl4pPr>
            <a:lvl5pPr lvl="4" algn="ctr">
              <a:lnSpc>
                <a:spcPct val="100000"/>
              </a:lnSpc>
              <a:spcBef>
                <a:spcPts val="0"/>
              </a:spcBef>
              <a:spcAft>
                <a:spcPts val="0"/>
              </a:spcAft>
              <a:buSzPts val="2200"/>
              <a:buNone/>
              <a:defRPr sz="1200"/>
            </a:lvl5pPr>
            <a:lvl6pPr lvl="5" algn="ctr">
              <a:lnSpc>
                <a:spcPct val="100000"/>
              </a:lnSpc>
              <a:spcBef>
                <a:spcPts val="0"/>
              </a:spcBef>
              <a:spcAft>
                <a:spcPts val="0"/>
              </a:spcAft>
              <a:buSzPts val="2200"/>
              <a:buNone/>
              <a:defRPr sz="1200"/>
            </a:lvl6pPr>
            <a:lvl7pPr lvl="6" algn="ctr">
              <a:lnSpc>
                <a:spcPct val="100000"/>
              </a:lnSpc>
              <a:spcBef>
                <a:spcPts val="0"/>
              </a:spcBef>
              <a:spcAft>
                <a:spcPts val="0"/>
              </a:spcAft>
              <a:buSzPts val="2200"/>
              <a:buNone/>
              <a:defRPr sz="1200"/>
            </a:lvl7pPr>
            <a:lvl8pPr lvl="7" algn="ctr">
              <a:lnSpc>
                <a:spcPct val="100000"/>
              </a:lnSpc>
              <a:spcBef>
                <a:spcPts val="0"/>
              </a:spcBef>
              <a:spcAft>
                <a:spcPts val="0"/>
              </a:spcAft>
              <a:buSzPts val="2200"/>
              <a:buNone/>
              <a:defRPr sz="1200"/>
            </a:lvl8pPr>
            <a:lvl9pPr lvl="8" algn="ctr">
              <a:lnSpc>
                <a:spcPct val="100000"/>
              </a:lnSpc>
              <a:spcBef>
                <a:spcPts val="0"/>
              </a:spcBef>
              <a:spcAft>
                <a:spcPts val="0"/>
              </a:spcAft>
              <a:buSzPts val="2200"/>
              <a:buNone/>
              <a:defRPr sz="1200"/>
            </a:lvl9pPr>
          </a:lstStyle>
          <a:p>
            <a:endParaRPr/>
          </a:p>
        </p:txBody>
      </p:sp>
      <p:sp>
        <p:nvSpPr>
          <p:cNvPr id="381" name="Google Shape;381;p9"/>
          <p:cNvSpPr txBox="1">
            <a:spLocks noGrp="1"/>
          </p:cNvSpPr>
          <p:nvPr>
            <p:ph type="dt" idx="10"/>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382" name="Google Shape;382;p9"/>
          <p:cNvSpPr txBox="1">
            <a:spLocks noGrp="1"/>
          </p:cNvSpPr>
          <p:nvPr>
            <p:ph type="ftr" idx="11"/>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383" name="Google Shape;383;p9"/>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lvl="0" indent="0" algn="r">
              <a:lnSpc>
                <a:spcPct val="100000"/>
              </a:lnSpc>
              <a:spcBef>
                <a:spcPts val="0"/>
              </a:spcBef>
              <a:spcAft>
                <a:spcPts val="0"/>
              </a:spcAft>
              <a:buSzPts val="1300"/>
              <a:buNone/>
              <a:defRPr/>
            </a:lvl1pPr>
            <a:lvl2pPr marL="0" lvl="1" indent="0" algn="r">
              <a:lnSpc>
                <a:spcPct val="100000"/>
              </a:lnSpc>
              <a:spcBef>
                <a:spcPts val="0"/>
              </a:spcBef>
              <a:spcAft>
                <a:spcPts val="0"/>
              </a:spcAft>
              <a:buSzPts val="1300"/>
              <a:buNone/>
              <a:defRPr/>
            </a:lvl2pPr>
            <a:lvl3pPr marL="0" lvl="2" indent="0" algn="r">
              <a:lnSpc>
                <a:spcPct val="100000"/>
              </a:lnSpc>
              <a:spcBef>
                <a:spcPts val="0"/>
              </a:spcBef>
              <a:spcAft>
                <a:spcPts val="0"/>
              </a:spcAft>
              <a:buSzPts val="1300"/>
              <a:buNone/>
              <a:defRPr/>
            </a:lvl3pPr>
            <a:lvl4pPr marL="0" lvl="3" indent="0" algn="r">
              <a:lnSpc>
                <a:spcPct val="100000"/>
              </a:lnSpc>
              <a:spcBef>
                <a:spcPts val="0"/>
              </a:spcBef>
              <a:spcAft>
                <a:spcPts val="0"/>
              </a:spcAft>
              <a:buSzPts val="1300"/>
              <a:buNone/>
              <a:defRPr/>
            </a:lvl4pPr>
            <a:lvl5pPr marL="0" lvl="4" indent="0" algn="r">
              <a:lnSpc>
                <a:spcPct val="100000"/>
              </a:lnSpc>
              <a:spcBef>
                <a:spcPts val="0"/>
              </a:spcBef>
              <a:spcAft>
                <a:spcPts val="0"/>
              </a:spcAft>
              <a:buSzPts val="1300"/>
              <a:buNone/>
              <a:defRPr/>
            </a:lvl5pPr>
            <a:lvl6pPr marL="0" lvl="5" indent="0" algn="r">
              <a:lnSpc>
                <a:spcPct val="100000"/>
              </a:lnSpc>
              <a:spcBef>
                <a:spcPts val="0"/>
              </a:spcBef>
              <a:spcAft>
                <a:spcPts val="0"/>
              </a:spcAft>
              <a:buSzPts val="1300"/>
              <a:buNone/>
              <a:defRPr/>
            </a:lvl6pPr>
            <a:lvl7pPr marL="0" lvl="6" indent="0" algn="r">
              <a:lnSpc>
                <a:spcPct val="100000"/>
              </a:lnSpc>
              <a:spcBef>
                <a:spcPts val="0"/>
              </a:spcBef>
              <a:spcAft>
                <a:spcPts val="0"/>
              </a:spcAft>
              <a:buSzPts val="1300"/>
              <a:buNone/>
              <a:defRPr/>
            </a:lvl7pPr>
            <a:lvl8pPr marL="0" lvl="7" indent="0" algn="r">
              <a:lnSpc>
                <a:spcPct val="100000"/>
              </a:lnSpc>
              <a:spcBef>
                <a:spcPts val="0"/>
              </a:spcBef>
              <a:spcAft>
                <a:spcPts val="0"/>
              </a:spcAft>
              <a:buSzPts val="1300"/>
              <a:buNone/>
              <a:defRPr/>
            </a:lvl8pPr>
            <a:lvl9pPr marL="0" lvl="8" indent="0" algn="r">
              <a:lnSpc>
                <a:spcPct val="100000"/>
              </a:lnSpc>
              <a:spcBef>
                <a:spcPts val="0"/>
              </a:spcBef>
              <a:spcAft>
                <a:spcPts val="0"/>
              </a:spcAft>
              <a:buSzPts val="1300"/>
              <a:buNone/>
              <a:defRPr/>
            </a:lvl9pPr>
          </a:lstStyle>
          <a:p>
            <a:fld id="{00000000-1234-1234-1234-123412341234}"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84"/>
        <p:cNvGrpSpPr/>
        <p:nvPr/>
      </p:nvGrpSpPr>
      <p:grpSpPr>
        <a:xfrm>
          <a:off x="0" y="0"/>
          <a:ext cx="0" cy="0"/>
          <a:chOff x="0" y="0"/>
          <a:chExt cx="0" cy="0"/>
        </a:xfrm>
      </p:grpSpPr>
      <p:grpSp>
        <p:nvGrpSpPr>
          <p:cNvPr id="385" name="Google Shape;385;p10"/>
          <p:cNvGrpSpPr/>
          <p:nvPr/>
        </p:nvGrpSpPr>
        <p:grpSpPr>
          <a:xfrm>
            <a:off x="6714244" y="3860094"/>
            <a:ext cx="2429755" cy="1286711"/>
            <a:chOff x="6714243" y="3860093"/>
            <a:chExt cx="2429755" cy="1286711"/>
          </a:xfrm>
        </p:grpSpPr>
        <p:sp>
          <p:nvSpPr>
            <p:cNvPr id="386" name="Google Shape;386;p10"/>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7" name="Google Shape;387;p10"/>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8" name="Google Shape;388;p10"/>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9" name="Google Shape;389;p10"/>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0" name="Google Shape;390;p10"/>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1" name="Google Shape;391;p10"/>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2" name="Google Shape;392;p10"/>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3" name="Google Shape;393;p10"/>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4" name="Google Shape;394;p10"/>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5" name="Google Shape;395;p10"/>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6" name="Google Shape;396;p10"/>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7" name="Google Shape;397;p10"/>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98" name="Google Shape;398;p10"/>
          <p:cNvGrpSpPr/>
          <p:nvPr/>
        </p:nvGrpSpPr>
        <p:grpSpPr>
          <a:xfrm>
            <a:off x="892" y="-10"/>
            <a:ext cx="3037586" cy="2252645"/>
            <a:chOff x="892" y="-11"/>
            <a:chExt cx="3037586" cy="2252645"/>
          </a:xfrm>
        </p:grpSpPr>
        <p:sp>
          <p:nvSpPr>
            <p:cNvPr id="399" name="Google Shape;399;p10"/>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0" name="Google Shape;400;p10"/>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1" name="Google Shape;401;p10"/>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2" name="Google Shape;402;p10"/>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3" name="Google Shape;403;p10"/>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4" name="Google Shape;404;p10"/>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5" name="Google Shape;405;p10"/>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6" name="Google Shape;406;p10"/>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7" name="Google Shape;407;p10"/>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8" name="Google Shape;408;p10"/>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9" name="Google Shape;409;p10"/>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0" name="Google Shape;410;p10"/>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1" name="Google Shape;411;p10"/>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2" name="Google Shape;412;p10"/>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3" name="Google Shape;413;p10"/>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4" name="Google Shape;414;p10"/>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5" name="Google Shape;415;p10"/>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6" name="Google Shape;416;p10"/>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7" name="Google Shape;417;p10"/>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8" name="Google Shape;418;p10"/>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9" name="Google Shape;419;p10"/>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0" name="Google Shape;420;p10"/>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1" name="Google Shape;421;p10"/>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22" name="Google Shape;422;p10"/>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1 column + image">
  <p:cSld name="TITLE_AND_BODY_1">
    <p:spTree>
      <p:nvGrpSpPr>
        <p:cNvPr id="1" name="Shape 518"/>
        <p:cNvGrpSpPr/>
        <p:nvPr/>
      </p:nvGrpSpPr>
      <p:grpSpPr>
        <a:xfrm>
          <a:off x="0" y="0"/>
          <a:ext cx="0" cy="0"/>
          <a:chOff x="0" y="0"/>
          <a:chExt cx="0" cy="0"/>
        </a:xfrm>
      </p:grpSpPr>
      <p:grpSp>
        <p:nvGrpSpPr>
          <p:cNvPr id="519" name="Google Shape;519;p13"/>
          <p:cNvGrpSpPr/>
          <p:nvPr/>
        </p:nvGrpSpPr>
        <p:grpSpPr>
          <a:xfrm>
            <a:off x="4894946" y="-11"/>
            <a:ext cx="4251603" cy="5146815"/>
            <a:chOff x="4894945" y="-11"/>
            <a:chExt cx="4251603" cy="5146815"/>
          </a:xfrm>
        </p:grpSpPr>
        <p:sp>
          <p:nvSpPr>
            <p:cNvPr id="520" name="Google Shape;520;p13"/>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1" name="Google Shape;521;p13"/>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2" name="Google Shape;522;p13"/>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3" name="Google Shape;523;p13"/>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4" name="Google Shape;524;p13"/>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5" name="Google Shape;525;p13"/>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6" name="Google Shape;526;p13"/>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7" name="Google Shape;527;p13"/>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8" name="Google Shape;528;p13"/>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9" name="Google Shape;529;p13"/>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0" name="Google Shape;530;p13"/>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1" name="Google Shape;531;p13"/>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2" name="Google Shape;532;p13"/>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3" name="Google Shape;533;p13"/>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4" name="Google Shape;534;p13"/>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5" name="Google Shape;535;p13"/>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6" name="Google Shape;536;p13"/>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7" name="Google Shape;537;p13"/>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8" name="Google Shape;538;p13"/>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9" name="Google Shape;539;p13"/>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0" name="Google Shape;540;p13"/>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1" name="Google Shape;541;p13"/>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2" name="Google Shape;542;p13"/>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3" name="Google Shape;543;p13"/>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4" name="Google Shape;544;p13"/>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5" name="Google Shape;545;p13"/>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6" name="Google Shape;546;p13"/>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7" name="Google Shape;547;p13"/>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8" name="Google Shape;548;p13"/>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9" name="Google Shape;549;p13"/>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0" name="Google Shape;550;p13"/>
            <p:cNvSpPr/>
            <p:nvPr/>
          </p:nvSpPr>
          <p:spPr>
            <a:xfrm>
              <a:off x="5502772" y="643313"/>
              <a:ext cx="3643776" cy="3860168"/>
            </a:xfrm>
            <a:custGeom>
              <a:avLst/>
              <a:gdLst/>
              <a:ahLst/>
              <a:cxnLst/>
              <a:rect l="l" t="t" r="r" b="b"/>
              <a:pathLst>
                <a:path w="122449" h="120217" extrusionOk="0">
                  <a:moveTo>
                    <a:pt x="1" y="1"/>
                  </a:moveTo>
                  <a:lnTo>
                    <a:pt x="1" y="120216"/>
                  </a:lnTo>
                  <a:lnTo>
                    <a:pt x="122449" y="60109"/>
                  </a:lnTo>
                  <a:lnTo>
                    <a:pt x="1" y="1"/>
                  </a:lnTo>
                  <a:close/>
                </a:path>
              </a:pathLst>
            </a:custGeom>
            <a:solidFill>
              <a:srgbClr val="EFEF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1" name="Google Shape;551;p13"/>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2" name="Google Shape;552;p13"/>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3" name="Google Shape;553;p13"/>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4" name="Google Shape;554;p13"/>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5" name="Google Shape;555;p13"/>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6" name="Google Shape;556;p13"/>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57" name="Google Shape;557;p13"/>
          <p:cNvGrpSpPr/>
          <p:nvPr/>
        </p:nvGrpSpPr>
        <p:grpSpPr>
          <a:xfrm>
            <a:off x="-6" y="-10"/>
            <a:ext cx="2429759" cy="1609289"/>
            <a:chOff x="608719" y="-11"/>
            <a:chExt cx="2429759" cy="1609289"/>
          </a:xfrm>
        </p:grpSpPr>
        <p:sp>
          <p:nvSpPr>
            <p:cNvPr id="558" name="Google Shape;558;p13"/>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9" name="Google Shape;559;p13"/>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0" name="Google Shape;560;p13"/>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1" name="Google Shape;561;p13"/>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2" name="Google Shape;562;p13"/>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3" name="Google Shape;563;p13"/>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4" name="Google Shape;564;p13"/>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5" name="Google Shape;565;p13"/>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6" name="Google Shape;566;p13"/>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7" name="Google Shape;567;p13"/>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8" name="Google Shape;568;p13"/>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9" name="Google Shape;569;p13"/>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70" name="Google Shape;570;p13"/>
          <p:cNvSpPr txBox="1">
            <a:spLocks noGrp="1"/>
          </p:cNvSpPr>
          <p:nvPr>
            <p:ph type="title"/>
          </p:nvPr>
        </p:nvSpPr>
        <p:spPr>
          <a:xfrm>
            <a:off x="742725" y="1652750"/>
            <a:ext cx="3892200" cy="5139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571" name="Google Shape;571;p13"/>
          <p:cNvSpPr txBox="1">
            <a:spLocks noGrp="1"/>
          </p:cNvSpPr>
          <p:nvPr>
            <p:ph type="body" idx="1"/>
          </p:nvPr>
        </p:nvSpPr>
        <p:spPr>
          <a:xfrm>
            <a:off x="742725" y="2227229"/>
            <a:ext cx="3892200" cy="2232900"/>
          </a:xfrm>
          <a:prstGeom prst="rect">
            <a:avLst/>
          </a:prstGeom>
          <a:noFill/>
          <a:ln>
            <a:noFill/>
          </a:ln>
        </p:spPr>
        <p:txBody>
          <a:bodyPr spcFirstLastPara="1" wrap="square" lIns="91423" tIns="91423" rIns="91423" bIns="91423" anchor="t" anchorCtr="0">
            <a:noAutofit/>
          </a:bodyPr>
          <a:lstStyle>
            <a:lvl1pPr marL="457189" lvl="0" indent="-355591" algn="l">
              <a:lnSpc>
                <a:spcPct val="100000"/>
              </a:lnSpc>
              <a:spcBef>
                <a:spcPts val="600"/>
              </a:spcBef>
              <a:spcAft>
                <a:spcPts val="0"/>
              </a:spcAft>
              <a:buSzPts val="2000"/>
              <a:buChar char="◂"/>
              <a:defRPr sz="2000"/>
            </a:lvl1pPr>
            <a:lvl2pPr marL="914378" lvl="1" indent="-355591" algn="l">
              <a:lnSpc>
                <a:spcPct val="100000"/>
              </a:lnSpc>
              <a:spcBef>
                <a:spcPts val="0"/>
              </a:spcBef>
              <a:spcAft>
                <a:spcPts val="0"/>
              </a:spcAft>
              <a:buSzPts val="2000"/>
              <a:buChar char="◂"/>
              <a:defRPr sz="2000"/>
            </a:lvl2pPr>
            <a:lvl3pPr marL="1371566" lvl="2" indent="-355591" algn="l">
              <a:lnSpc>
                <a:spcPct val="100000"/>
              </a:lnSpc>
              <a:spcBef>
                <a:spcPts val="0"/>
              </a:spcBef>
              <a:spcAft>
                <a:spcPts val="0"/>
              </a:spcAft>
              <a:buSzPts val="2000"/>
              <a:buChar char="◂"/>
              <a:defRPr sz="2000"/>
            </a:lvl3pPr>
            <a:lvl4pPr marL="1828754" lvl="3" indent="-355591" algn="l">
              <a:lnSpc>
                <a:spcPct val="100000"/>
              </a:lnSpc>
              <a:spcBef>
                <a:spcPts val="0"/>
              </a:spcBef>
              <a:spcAft>
                <a:spcPts val="0"/>
              </a:spcAft>
              <a:buSzPts val="2000"/>
              <a:buChar char="◂"/>
              <a:defRPr sz="2000"/>
            </a:lvl4pPr>
            <a:lvl5pPr marL="2285943" lvl="4" indent="-355591" algn="l">
              <a:lnSpc>
                <a:spcPct val="100000"/>
              </a:lnSpc>
              <a:spcBef>
                <a:spcPts val="0"/>
              </a:spcBef>
              <a:spcAft>
                <a:spcPts val="0"/>
              </a:spcAft>
              <a:buSzPts val="2000"/>
              <a:buChar char="○"/>
              <a:defRPr sz="2000"/>
            </a:lvl5pPr>
            <a:lvl6pPr marL="2743132" lvl="5" indent="-355591" algn="l">
              <a:lnSpc>
                <a:spcPct val="100000"/>
              </a:lnSpc>
              <a:spcBef>
                <a:spcPts val="0"/>
              </a:spcBef>
              <a:spcAft>
                <a:spcPts val="0"/>
              </a:spcAft>
              <a:buSzPts val="2000"/>
              <a:buChar char="■"/>
              <a:defRPr sz="2000"/>
            </a:lvl6pPr>
            <a:lvl7pPr marL="3200320" lvl="6" indent="-355591" algn="l">
              <a:lnSpc>
                <a:spcPct val="100000"/>
              </a:lnSpc>
              <a:spcBef>
                <a:spcPts val="0"/>
              </a:spcBef>
              <a:spcAft>
                <a:spcPts val="0"/>
              </a:spcAft>
              <a:buSzPts val="2000"/>
              <a:buChar char="●"/>
              <a:defRPr sz="2000"/>
            </a:lvl7pPr>
            <a:lvl8pPr marL="3657509" lvl="7" indent="-355591" algn="l">
              <a:lnSpc>
                <a:spcPct val="100000"/>
              </a:lnSpc>
              <a:spcBef>
                <a:spcPts val="0"/>
              </a:spcBef>
              <a:spcAft>
                <a:spcPts val="0"/>
              </a:spcAft>
              <a:buSzPts val="2000"/>
              <a:buChar char="○"/>
              <a:defRPr sz="2000"/>
            </a:lvl8pPr>
            <a:lvl9pPr marL="4114697" lvl="8" indent="-355591" algn="l">
              <a:lnSpc>
                <a:spcPct val="100000"/>
              </a:lnSpc>
              <a:spcBef>
                <a:spcPts val="0"/>
              </a:spcBef>
              <a:spcAft>
                <a:spcPts val="0"/>
              </a:spcAft>
              <a:buSzPts val="2000"/>
              <a:buChar char="■"/>
              <a:defRPr sz="2000"/>
            </a:lvl9pPr>
          </a:lstStyle>
          <a:p>
            <a:endParaRPr/>
          </a:p>
        </p:txBody>
      </p:sp>
      <p:sp>
        <p:nvSpPr>
          <p:cNvPr id="572" name="Google Shape;572;p13"/>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pPr/>
              <a:t>‹Nº›</a:t>
            </a:fld>
            <a:endParaRPr lang="en-US"/>
          </a:p>
        </p:txBody>
      </p:sp>
      <p:sp>
        <p:nvSpPr>
          <p:cNvPr id="573" name="Google Shape;573;p13"/>
          <p:cNvSpPr/>
          <p:nvPr/>
        </p:nvSpPr>
        <p:spPr>
          <a:xfrm>
            <a:off x="8538693" y="4825994"/>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FEFEF"/>
            </a:solidFill>
            <a:prstDash val="solid"/>
            <a:round/>
            <a:headEnd type="none" w="sm" len="sm"/>
            <a:tailEnd type="none" w="sm" len="sm"/>
          </a:ln>
        </p:spPr>
        <p:txBody>
          <a:bodyPr spcFirstLastPara="1" wrap="square" lIns="91423" tIns="91423" rIns="91423" bIns="91423"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02241" y="1790058"/>
            <a:ext cx="6939520" cy="1234440"/>
          </a:xfrm>
          <a:solidFill>
            <a:srgbClr val="FFFFFF"/>
          </a:solidFill>
          <a:ln w="38100">
            <a:solidFill>
              <a:srgbClr val="404040"/>
            </a:solidFill>
          </a:ln>
        </p:spPr>
        <p:txBody>
          <a:bodyPr lIns="274313" rIns="274313" anchor="ctr" anchorCtr="1">
            <a:normAutofit/>
          </a:bodyPr>
          <a:lstStyle>
            <a:lvl1pPr algn="ctr">
              <a:defRPr sz="3500">
                <a:solidFill>
                  <a:srgbClr val="262626"/>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021398" y="3264409"/>
            <a:ext cx="5101209" cy="929921"/>
          </a:xfrm>
          <a:noFill/>
        </p:spPr>
        <p:txBody>
          <a:bodyPr>
            <a:normAutofit/>
          </a:bodyPr>
          <a:lstStyle>
            <a:lvl1pPr marL="0" indent="0" algn="ctr">
              <a:buNone/>
              <a:defRPr sz="1900">
                <a:solidFill>
                  <a:schemeClr val="tx1">
                    <a:lumMod val="75000"/>
                    <a:lumOff val="25000"/>
                  </a:schemeClr>
                </a:solidFill>
              </a:defRPr>
            </a:lvl1pPr>
            <a:lvl2pPr marL="457189" indent="0" algn="ctr">
              <a:buNone/>
              <a:defRPr sz="1900"/>
            </a:lvl2pPr>
            <a:lvl3pPr marL="914378" indent="0" algn="ctr">
              <a:buNone/>
              <a:defRPr sz="1800"/>
            </a:lvl3pPr>
            <a:lvl4pPr marL="1371566" indent="0" algn="ctr">
              <a:buNone/>
              <a:defRPr sz="1600"/>
            </a:lvl4pPr>
            <a:lvl5pPr marL="1828754" indent="0" algn="ctr">
              <a:buNone/>
              <a:defRPr sz="1600"/>
            </a:lvl5pPr>
            <a:lvl6pPr marL="2285943" indent="0" algn="ctr">
              <a:buNone/>
              <a:defRPr sz="1600"/>
            </a:lvl6pPr>
            <a:lvl7pPr marL="2743132" indent="0" algn="ctr">
              <a:buNone/>
              <a:defRPr sz="1600"/>
            </a:lvl7pPr>
            <a:lvl8pPr marL="3200320" indent="0" algn="ctr">
              <a:buNone/>
              <a:defRPr sz="1600"/>
            </a:lvl8pPr>
            <a:lvl9pPr marL="3657509" indent="0" algn="ctr">
              <a:buNone/>
              <a:defRPr sz="1600"/>
            </a:lvl9pPr>
          </a:lstStyle>
          <a:p>
            <a:r>
              <a:rPr lang="es-ES"/>
              <a:t>Haga clic para modificar el estilo de subtítulo del patrón</a:t>
            </a:r>
            <a:endParaRPr lang="en-US" dirty="0"/>
          </a:p>
        </p:txBody>
      </p:sp>
      <p:sp>
        <p:nvSpPr>
          <p:cNvPr id="7" name="Date Placeholder 6"/>
          <p:cNvSpPr>
            <a:spLocks noGrp="1"/>
          </p:cNvSpPr>
          <p:nvPr>
            <p:ph type="dt" sz="half" idx="10"/>
          </p:nvPr>
        </p:nvSpPr>
        <p:spPr/>
        <p:txBody>
          <a:bodyPr/>
          <a:lstStyle/>
          <a:p>
            <a:fld id="{5EEF38D1-F91A-44F6-BC70-BA5CA96D34F0}" type="datetimeFigureOut">
              <a:rPr lang="es-AR" smtClean="0">
                <a:solidFill>
                  <a:prstClr val="white">
                    <a:alpha val="70000"/>
                  </a:prstClr>
                </a:solidFill>
              </a:rPr>
              <a:pPr/>
              <a:t>31/10/2024</a:t>
            </a:fld>
            <a:endParaRPr lang="es-AR">
              <a:solidFill>
                <a:prstClr val="white">
                  <a:alpha val="70000"/>
                </a:prstClr>
              </a:solidFill>
            </a:endParaRPr>
          </a:p>
        </p:txBody>
      </p:sp>
      <p:sp>
        <p:nvSpPr>
          <p:cNvPr id="8" name="Footer Placeholder 7"/>
          <p:cNvSpPr>
            <a:spLocks noGrp="1"/>
          </p:cNvSpPr>
          <p:nvPr>
            <p:ph type="ftr" sz="quarter" idx="11"/>
          </p:nvPr>
        </p:nvSpPr>
        <p:spPr/>
        <p:txBody>
          <a:bodyPr/>
          <a:lstStyle/>
          <a:p>
            <a:endParaRPr lang="es-AR">
              <a:solidFill>
                <a:prstClr val="white">
                  <a:alpha val="70000"/>
                </a:prstClr>
              </a:solidFill>
            </a:endParaRPr>
          </a:p>
        </p:txBody>
      </p:sp>
      <p:sp>
        <p:nvSpPr>
          <p:cNvPr id="9" name="Slide Number Placeholder 8"/>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766857386"/>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
Segundo nivel
Tercer nivel
Cuarto nivel
Quinto nivel</a:t>
            </a:r>
            <a:endParaRPr lang="en-US" dirty="0"/>
          </a:p>
        </p:txBody>
      </p:sp>
      <p:sp>
        <p:nvSpPr>
          <p:cNvPr id="7" name="Date Placeholder 6"/>
          <p:cNvSpPr>
            <a:spLocks noGrp="1"/>
          </p:cNvSpPr>
          <p:nvPr>
            <p:ph type="dt" sz="half" idx="10"/>
          </p:nvPr>
        </p:nvSpPr>
        <p:spPr/>
        <p:txBody>
          <a:bodyPr/>
          <a:lstStyle/>
          <a:p>
            <a:fld id="{5EEF38D1-F91A-44F6-BC70-BA5CA96D34F0}" type="datetimeFigureOut">
              <a:rPr lang="es-AR" smtClean="0">
                <a:solidFill>
                  <a:prstClr val="black">
                    <a:alpha val="70000"/>
                  </a:prstClr>
                </a:solidFill>
              </a:rPr>
              <a:pPr/>
              <a:t>31/10/2024</a:t>
            </a:fld>
            <a:endParaRPr lang="es-AR">
              <a:solidFill>
                <a:prstClr val="black">
                  <a:alpha val="70000"/>
                </a:prstClr>
              </a:solidFill>
            </a:endParaRPr>
          </a:p>
        </p:txBody>
      </p:sp>
      <p:sp>
        <p:nvSpPr>
          <p:cNvPr id="8" name="Footer Placeholder 7"/>
          <p:cNvSpPr>
            <a:spLocks noGrp="1"/>
          </p:cNvSpPr>
          <p:nvPr>
            <p:ph type="ftr" sz="quarter" idx="11"/>
          </p:nvPr>
        </p:nvSpPr>
        <p:spPr/>
        <p:txBody>
          <a:bodyPr/>
          <a:lstStyle/>
          <a:p>
            <a:endParaRPr lang="es-AR">
              <a:solidFill>
                <a:prstClr val="black">
                  <a:alpha val="70000"/>
                </a:prstClr>
              </a:solidFill>
            </a:endParaRPr>
          </a:p>
        </p:txBody>
      </p:sp>
      <p:sp>
        <p:nvSpPr>
          <p:cNvPr id="9" name="Slide Number Placeholder 8"/>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20413408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Encabezado de secció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06424" y="1790058"/>
            <a:ext cx="6940296" cy="1234440"/>
          </a:xfrm>
          <a:solidFill>
            <a:srgbClr val="FFFFFF"/>
          </a:solidFill>
          <a:ln w="38100">
            <a:solidFill>
              <a:srgbClr val="404040"/>
            </a:solidFill>
          </a:ln>
        </p:spPr>
        <p:txBody>
          <a:bodyPr lIns="274313" rIns="274313" anchor="ctr" anchorCtr="1">
            <a:normAutofit/>
          </a:bodyPr>
          <a:lstStyle>
            <a:lvl1pPr>
              <a:defRPr sz="3500">
                <a:solidFill>
                  <a:srgbClr val="262626"/>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21398" y="3264349"/>
            <a:ext cx="5101209" cy="948812"/>
          </a:xfrm>
        </p:spPr>
        <p:txBody>
          <a:bodyPr anchor="t" anchorCtr="1">
            <a:normAutofit/>
          </a:bodyPr>
          <a:lstStyle>
            <a:lvl1pPr marL="0" indent="0">
              <a:buNone/>
              <a:defRPr sz="1900">
                <a:solidFill>
                  <a:schemeClr val="tx1"/>
                </a:solidFill>
              </a:defRPr>
            </a:lvl1pPr>
            <a:lvl2pPr marL="457189" indent="0">
              <a:buNone/>
              <a:defRPr sz="1900">
                <a:solidFill>
                  <a:schemeClr val="tx1">
                    <a:tint val="75000"/>
                  </a:schemeClr>
                </a:solidFill>
              </a:defRPr>
            </a:lvl2pPr>
            <a:lvl3pPr marL="914378"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2"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7" name="Date Placeholder 6"/>
          <p:cNvSpPr>
            <a:spLocks noGrp="1"/>
          </p:cNvSpPr>
          <p:nvPr>
            <p:ph type="dt" sz="half" idx="10"/>
          </p:nvPr>
        </p:nvSpPr>
        <p:spPr/>
        <p:txBody>
          <a:bodyPr/>
          <a:lstStyle/>
          <a:p>
            <a:fld id="{5EEF38D1-F91A-44F6-BC70-BA5CA96D34F0}" type="datetimeFigureOut">
              <a:rPr lang="es-AR" smtClean="0">
                <a:solidFill>
                  <a:prstClr val="white">
                    <a:alpha val="70000"/>
                  </a:prstClr>
                </a:solidFill>
              </a:rPr>
              <a:pPr/>
              <a:t>31/10/2024</a:t>
            </a:fld>
            <a:endParaRPr lang="es-AR">
              <a:solidFill>
                <a:prstClr val="white">
                  <a:alpha val="70000"/>
                </a:prstClr>
              </a:solidFill>
            </a:endParaRPr>
          </a:p>
        </p:txBody>
      </p:sp>
      <p:sp>
        <p:nvSpPr>
          <p:cNvPr id="8" name="Footer Placeholder 7"/>
          <p:cNvSpPr>
            <a:spLocks noGrp="1"/>
          </p:cNvSpPr>
          <p:nvPr>
            <p:ph type="ftr" sz="quarter" idx="11"/>
          </p:nvPr>
        </p:nvSpPr>
        <p:spPr/>
        <p:txBody>
          <a:bodyPr/>
          <a:lstStyle/>
          <a:p>
            <a:endParaRPr lang="es-AR">
              <a:solidFill>
                <a:prstClr val="white">
                  <a:alpha val="70000"/>
                </a:prstClr>
              </a:solidFill>
            </a:endParaRPr>
          </a:p>
        </p:txBody>
      </p:sp>
      <p:sp>
        <p:nvSpPr>
          <p:cNvPr id="9" name="Slide Number Placeholder 8"/>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2919556497"/>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2241" y="1978534"/>
            <a:ext cx="3288023" cy="2326487"/>
          </a:xfrm>
        </p:spPr>
        <p:txBody>
          <a:body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4753738" y="1978534"/>
            <a:ext cx="3290516" cy="2326487"/>
          </a:xfrm>
        </p:spPr>
        <p:txBody>
          <a:bodyPr/>
          <a:lstStyle/>
          <a:p>
            <a:pPr lvl="0"/>
            <a:r>
              <a:rPr lang="es-ES"/>
              <a:t>Editar los estilos de texto del patrón
Segundo nivel
Tercer nivel
Cuarto nivel
Quinto nivel</a:t>
            </a:r>
            <a:endParaRPr lang="en-US" dirty="0"/>
          </a:p>
        </p:txBody>
      </p:sp>
      <p:sp>
        <p:nvSpPr>
          <p:cNvPr id="8" name="Date Placeholder 7"/>
          <p:cNvSpPr>
            <a:spLocks noGrp="1"/>
          </p:cNvSpPr>
          <p:nvPr>
            <p:ph type="dt" sz="half" idx="10"/>
          </p:nvPr>
        </p:nvSpPr>
        <p:spPr/>
        <p:txBody>
          <a:bodyPr/>
          <a:lstStyle/>
          <a:p>
            <a:fld id="{5EEF38D1-F91A-44F6-BC70-BA5CA96D34F0}" type="datetimeFigureOut">
              <a:rPr lang="es-AR" smtClean="0">
                <a:solidFill>
                  <a:prstClr val="black">
                    <a:alpha val="70000"/>
                  </a:prstClr>
                </a:solidFill>
              </a:rPr>
              <a:pPr/>
              <a:t>31/10/2024</a:t>
            </a:fld>
            <a:endParaRPr lang="es-AR">
              <a:solidFill>
                <a:prstClr val="black">
                  <a:alpha val="70000"/>
                </a:prstClr>
              </a:solidFill>
            </a:endParaRPr>
          </a:p>
        </p:txBody>
      </p:sp>
      <p:sp>
        <p:nvSpPr>
          <p:cNvPr id="9" name="Footer Placeholder 8"/>
          <p:cNvSpPr>
            <a:spLocks noGrp="1"/>
          </p:cNvSpPr>
          <p:nvPr>
            <p:ph type="ftr" sz="quarter" idx="11"/>
          </p:nvPr>
        </p:nvSpPr>
        <p:spPr/>
        <p:txBody>
          <a:bodyPr/>
          <a:lstStyle/>
          <a:p>
            <a:endParaRPr lang="es-AR">
              <a:solidFill>
                <a:prstClr val="black">
                  <a:alpha val="70000"/>
                </a:prstClr>
              </a:solidFill>
            </a:endParaRPr>
          </a:p>
        </p:txBody>
      </p:sp>
      <p:sp>
        <p:nvSpPr>
          <p:cNvPr id="10" name="Slide Number Placeholder 9"/>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3596388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1735077"/>
            <a:ext cx="3288024" cy="528065"/>
          </a:xfrm>
        </p:spPr>
        <p:txBody>
          <a:bodyPr anchor="b" anchorCtr="1">
            <a:normAutofit/>
          </a:bodyPr>
          <a:lstStyle>
            <a:lvl1pPr marL="0" indent="0" algn="ctr">
              <a:buNone/>
              <a:defRPr sz="1900" b="0" cap="all" spc="100" baseline="0">
                <a:solidFill>
                  <a:schemeClr val="tx2"/>
                </a:solidFill>
              </a:defRPr>
            </a:lvl1pPr>
            <a:lvl2pPr marL="457189" indent="0">
              <a:buNone/>
              <a:defRPr sz="19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1102239" y="2357438"/>
            <a:ext cx="3288024" cy="1947582"/>
          </a:xfrm>
        </p:spPr>
        <p:txBody>
          <a:bodyPr/>
          <a:lstStyle/>
          <a:p>
            <a:pPr lvl="0"/>
            <a:r>
              <a:rPr lang="es-ES"/>
              <a:t>Editar los estilos de texto del patrón
Segundo nivel
Tercer nivel
Cuarto nivel
Quinto nivel</a:t>
            </a:r>
            <a:endParaRPr lang="en-US" dirty="0"/>
          </a:p>
        </p:txBody>
      </p:sp>
      <p:sp>
        <p:nvSpPr>
          <p:cNvPr id="6" name="Content Placeholder 5"/>
          <p:cNvSpPr>
            <a:spLocks noGrp="1"/>
          </p:cNvSpPr>
          <p:nvPr>
            <p:ph sz="quarter" idx="4"/>
          </p:nvPr>
        </p:nvSpPr>
        <p:spPr>
          <a:xfrm>
            <a:off x="4753738" y="2357438"/>
            <a:ext cx="3290516" cy="1947582"/>
          </a:xfrm>
        </p:spPr>
        <p:txBody>
          <a:bodyPr/>
          <a:lstStyle>
            <a:lvl5pPr>
              <a:defRPr/>
            </a:lvl5pPr>
          </a:lstStyle>
          <a:p>
            <a:pPr lvl="0"/>
            <a:r>
              <a:rPr lang="es-ES"/>
              <a:t>Editar los estilos de texto del patrón
Segundo nivel
Tercer nivel
Cuarto nivel
Quinto nivel</a:t>
            </a:r>
            <a:endParaRPr lang="en-US" dirty="0"/>
          </a:p>
        </p:txBody>
      </p:sp>
      <p:sp>
        <p:nvSpPr>
          <p:cNvPr id="11" name="Text Placeholder 4"/>
          <p:cNvSpPr>
            <a:spLocks noGrp="1"/>
          </p:cNvSpPr>
          <p:nvPr>
            <p:ph type="body" sz="quarter" idx="13"/>
          </p:nvPr>
        </p:nvSpPr>
        <p:spPr>
          <a:xfrm>
            <a:off x="4753738" y="1735077"/>
            <a:ext cx="3290516" cy="528065"/>
          </a:xfrm>
        </p:spPr>
        <p:txBody>
          <a:bodyPr anchor="b" anchorCtr="1">
            <a:normAutofit/>
          </a:bodyPr>
          <a:lstStyle>
            <a:lvl1pPr marL="0" indent="0" algn="ctr">
              <a:buNone/>
              <a:defRPr sz="1900" b="0" cap="all" spc="100" baseline="0">
                <a:solidFill>
                  <a:schemeClr val="tx2"/>
                </a:solidFill>
              </a:defRPr>
            </a:lvl1pPr>
            <a:lvl2pPr marL="457189" indent="0">
              <a:buNone/>
              <a:defRPr sz="19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a:t>Editar los estilos de texto del patrón
Segundo nivel
Tercer nivel
Cuarto nivel
Quinto nivel</a:t>
            </a:r>
            <a:endParaRPr lang="en-US" dirty="0"/>
          </a:p>
        </p:txBody>
      </p:sp>
      <p:sp>
        <p:nvSpPr>
          <p:cNvPr id="7" name="Date Placeholder 6"/>
          <p:cNvSpPr>
            <a:spLocks noGrp="1"/>
          </p:cNvSpPr>
          <p:nvPr>
            <p:ph type="dt" sz="half" idx="10"/>
          </p:nvPr>
        </p:nvSpPr>
        <p:spPr/>
        <p:txBody>
          <a:bodyPr/>
          <a:lstStyle/>
          <a:p>
            <a:fld id="{5EEF38D1-F91A-44F6-BC70-BA5CA96D34F0}" type="datetimeFigureOut">
              <a:rPr lang="es-AR" smtClean="0">
                <a:solidFill>
                  <a:prstClr val="black">
                    <a:alpha val="70000"/>
                  </a:prstClr>
                </a:solidFill>
              </a:rPr>
              <a:pPr/>
              <a:t>31/10/2024</a:t>
            </a:fld>
            <a:endParaRPr lang="es-AR">
              <a:solidFill>
                <a:prstClr val="black">
                  <a:alpha val="70000"/>
                </a:prstClr>
              </a:solidFill>
            </a:endParaRPr>
          </a:p>
        </p:txBody>
      </p:sp>
      <p:sp>
        <p:nvSpPr>
          <p:cNvPr id="8" name="Footer Placeholder 7"/>
          <p:cNvSpPr>
            <a:spLocks noGrp="1"/>
          </p:cNvSpPr>
          <p:nvPr>
            <p:ph type="ftr" sz="quarter" idx="11"/>
          </p:nvPr>
        </p:nvSpPr>
        <p:spPr/>
        <p:txBody>
          <a:bodyPr/>
          <a:lstStyle/>
          <a:p>
            <a:endParaRPr lang="es-AR">
              <a:solidFill>
                <a:prstClr val="black">
                  <a:alpha val="70000"/>
                </a:prstClr>
              </a:solidFill>
            </a:endParaRPr>
          </a:p>
        </p:txBody>
      </p:sp>
      <p:sp>
        <p:nvSpPr>
          <p:cNvPr id="9" name="Slide Number Placeholder 8"/>
          <p:cNvSpPr>
            <a:spLocks noGrp="1"/>
          </p:cNvSpPr>
          <p:nvPr>
            <p:ph type="sldNum" sz="quarter" idx="12"/>
          </p:nvPr>
        </p:nvSpPr>
        <p:spPr/>
        <p:txBody>
          <a:bodyPr/>
          <a:lstStyle/>
          <a:p>
            <a:fld id="{DA5F83CC-8316-4250-BE5E-708948550A4C}" type="slidenum">
              <a:rPr lang="es-AR" smtClean="0"/>
              <a:pPr/>
              <a:t>‹Nº›</a:t>
            </a:fld>
            <a:endParaRPr lang="es-AR"/>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2947006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5EEF38D1-F91A-44F6-BC70-BA5CA96D34F0}" type="datetimeFigureOut">
              <a:rPr lang="es-AR" smtClean="0">
                <a:solidFill>
                  <a:prstClr val="black">
                    <a:alpha val="70000"/>
                  </a:prstClr>
                </a:solidFill>
              </a:rPr>
              <a:pPr/>
              <a:t>31/10/2024</a:t>
            </a:fld>
            <a:endParaRPr lang="es-AR">
              <a:solidFill>
                <a:prstClr val="black">
                  <a:alpha val="70000"/>
                </a:prstClr>
              </a:solidFill>
            </a:endParaRPr>
          </a:p>
        </p:txBody>
      </p:sp>
      <p:sp>
        <p:nvSpPr>
          <p:cNvPr id="4" name="Footer Placeholder 3"/>
          <p:cNvSpPr>
            <a:spLocks noGrp="1"/>
          </p:cNvSpPr>
          <p:nvPr>
            <p:ph type="ftr" sz="quarter" idx="11"/>
          </p:nvPr>
        </p:nvSpPr>
        <p:spPr/>
        <p:txBody>
          <a:bodyPr/>
          <a:lstStyle/>
          <a:p>
            <a:endParaRPr lang="es-AR">
              <a:solidFill>
                <a:prstClr val="black">
                  <a:alpha val="70000"/>
                </a:prstClr>
              </a:solidFill>
            </a:endParaRPr>
          </a:p>
        </p:txBody>
      </p:sp>
      <p:sp>
        <p:nvSpPr>
          <p:cNvPr id="5" name="Slide Number Placeholder 4"/>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23245984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EF38D1-F91A-44F6-BC70-BA5CA96D34F0}" type="datetimeFigureOut">
              <a:rPr lang="es-AR" smtClean="0">
                <a:solidFill>
                  <a:prstClr val="black">
                    <a:alpha val="70000"/>
                  </a:prstClr>
                </a:solidFill>
              </a:rPr>
              <a:pPr/>
              <a:t>31/10/2024</a:t>
            </a:fld>
            <a:endParaRPr lang="es-AR">
              <a:solidFill>
                <a:prstClr val="black">
                  <a:alpha val="70000"/>
                </a:prstClr>
              </a:solidFill>
            </a:endParaRPr>
          </a:p>
        </p:txBody>
      </p:sp>
      <p:sp>
        <p:nvSpPr>
          <p:cNvPr id="3" name="Footer Placeholder 2"/>
          <p:cNvSpPr>
            <a:spLocks noGrp="1"/>
          </p:cNvSpPr>
          <p:nvPr>
            <p:ph type="ftr" sz="quarter" idx="11"/>
          </p:nvPr>
        </p:nvSpPr>
        <p:spPr/>
        <p:txBody>
          <a:bodyPr/>
          <a:lstStyle/>
          <a:p>
            <a:endParaRPr lang="es-AR">
              <a:solidFill>
                <a:prstClr val="black">
                  <a:alpha val="70000"/>
                </a:prstClr>
              </a:solidFill>
            </a:endParaRPr>
          </a:p>
        </p:txBody>
      </p:sp>
      <p:sp>
        <p:nvSpPr>
          <p:cNvPr id="4" name="Slide Number Placeholder 3"/>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40972454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6" name="Rectangle 25"/>
          <p:cNvSpPr/>
          <p:nvPr/>
        </p:nvSpPr>
        <p:spPr>
          <a:xfrm>
            <a:off x="0" y="0"/>
            <a:ext cx="4572000"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704" y="1682873"/>
            <a:ext cx="3290594" cy="856123"/>
          </a:xfrm>
          <a:solidFill>
            <a:srgbClr val="FFFFFF"/>
          </a:solidFill>
          <a:ln>
            <a:solidFill>
              <a:srgbClr val="404040"/>
            </a:solidFill>
          </a:ln>
        </p:spPr>
        <p:txBody>
          <a:bodyPr anchor="ctr" anchorCtr="1">
            <a:normAutofit/>
          </a:bodyPr>
          <a:lstStyle>
            <a:lvl1pPr>
              <a:defRPr sz="2100">
                <a:solidFill>
                  <a:srgbClr val="262626"/>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5052060" y="603504"/>
            <a:ext cx="3611880" cy="3936492"/>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s-ES"/>
              <a:t>Editar los estilos de texto del patrón
Segundo nivel
Tercer nivel
Cuarto nivel
Quinto nivel</a:t>
            </a:r>
            <a:endParaRPr lang="en-US" dirty="0"/>
          </a:p>
        </p:txBody>
      </p:sp>
      <p:sp>
        <p:nvSpPr>
          <p:cNvPr id="4" name="Text Placeholder 3"/>
          <p:cNvSpPr>
            <a:spLocks noGrp="1"/>
          </p:cNvSpPr>
          <p:nvPr>
            <p:ph type="body" sz="half" idx="2"/>
          </p:nvPr>
        </p:nvSpPr>
        <p:spPr>
          <a:xfrm>
            <a:off x="862965" y="2662439"/>
            <a:ext cx="2846070" cy="1645527"/>
          </a:xfrm>
        </p:spPr>
        <p:txBody>
          <a:bodyPr anchor="t" anchorCtr="1">
            <a:normAutofit/>
          </a:bodyPr>
          <a:lstStyle>
            <a:lvl1pPr marL="0" indent="0" algn="ctr">
              <a:buNone/>
              <a:defRPr sz="1500">
                <a:solidFill>
                  <a:srgbClr val="FFFFFF"/>
                </a:solidFill>
              </a:defRPr>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s-ES"/>
              <a:t>Editar los estilos de texto del patrón
Segundo nivel
Tercer nivel
Cuarto nivel
Quinto nivel</a:t>
            </a:r>
            <a:endParaRPr lang="en-US" dirty="0"/>
          </a:p>
        </p:txBody>
      </p:sp>
      <p:sp>
        <p:nvSpPr>
          <p:cNvPr id="9" name="Date Placeholder 8"/>
          <p:cNvSpPr>
            <a:spLocks noGrp="1"/>
          </p:cNvSpPr>
          <p:nvPr>
            <p:ph type="dt" sz="half" idx="10"/>
          </p:nvPr>
        </p:nvSpPr>
        <p:spPr/>
        <p:txBody>
          <a:bodyPr/>
          <a:lstStyle/>
          <a:p>
            <a:fld id="{5EEF38D1-F91A-44F6-BC70-BA5CA96D34F0}" type="datetimeFigureOut">
              <a:rPr lang="es-AR" smtClean="0">
                <a:solidFill>
                  <a:prstClr val="black">
                    <a:alpha val="70000"/>
                  </a:prstClr>
                </a:solidFill>
              </a:rPr>
              <a:pPr/>
              <a:t>31/10/2024</a:t>
            </a:fld>
            <a:endParaRPr lang="es-AR">
              <a:solidFill>
                <a:prstClr val="black">
                  <a:alpha val="70000"/>
                </a:prstClr>
              </a:solidFill>
            </a:endParaRPr>
          </a:p>
        </p:txBody>
      </p:sp>
      <p:sp>
        <p:nvSpPr>
          <p:cNvPr id="10" name="Footer Placeholder 9"/>
          <p:cNvSpPr>
            <a:spLocks noGrp="1"/>
          </p:cNvSpPr>
          <p:nvPr>
            <p:ph type="ftr" sz="quarter" idx="11"/>
          </p:nvPr>
        </p:nvSpPr>
        <p:spPr>
          <a:xfrm>
            <a:off x="640704" y="4677156"/>
            <a:ext cx="3806398" cy="240030"/>
          </a:xfrm>
        </p:spPr>
        <p:txBody>
          <a:bodyPr>
            <a:normAutofit/>
          </a:bodyPr>
          <a:lstStyle>
            <a:lvl1pPr>
              <a:defRPr>
                <a:solidFill>
                  <a:srgbClr val="FFFFFF">
                    <a:alpha val="70000"/>
                  </a:srgbClr>
                </a:solidFill>
              </a:defRPr>
            </a:lvl1pPr>
          </a:lstStyle>
          <a:p>
            <a:endParaRPr lang="es-AR"/>
          </a:p>
        </p:txBody>
      </p:sp>
      <p:sp>
        <p:nvSpPr>
          <p:cNvPr id="11" name="Slide Number Placeholder 10"/>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18169076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11" name="Rectangle 10"/>
          <p:cNvSpPr/>
          <p:nvPr/>
        </p:nvSpPr>
        <p:spPr>
          <a:xfrm>
            <a:off x="0" y="0"/>
            <a:ext cx="4572000"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080" y="1682871"/>
            <a:ext cx="3291840" cy="857250"/>
          </a:xfrm>
          <a:solidFill>
            <a:srgbClr val="FFFFFF"/>
          </a:solidFill>
          <a:ln>
            <a:solidFill>
              <a:srgbClr val="262626"/>
            </a:solidFill>
          </a:ln>
        </p:spPr>
        <p:txBody>
          <a:bodyPr anchor="ctr" anchorCtr="1">
            <a:noAutofit/>
          </a:bodyPr>
          <a:lstStyle>
            <a:lvl1pPr>
              <a:defRPr sz="2100">
                <a:solidFill>
                  <a:srgbClr val="262626"/>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4572002" y="0"/>
            <a:ext cx="4576573" cy="5143500"/>
          </a:xfrm>
          <a:solidFill>
            <a:schemeClr val="bg1"/>
          </a:solidFill>
        </p:spPr>
        <p:txBody>
          <a:bodyPr anchor="t"/>
          <a:lstStyle>
            <a:lvl1pPr marL="0" indent="0">
              <a:buNone/>
              <a:defRPr sz="3200">
                <a:solidFill>
                  <a:schemeClr val="tx1"/>
                </a:solidFill>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62965" y="2662439"/>
            <a:ext cx="2846070" cy="1645528"/>
          </a:xfrm>
        </p:spPr>
        <p:txBody>
          <a:bodyPr anchor="t" anchorCtr="1">
            <a:normAutofit/>
          </a:bodyPr>
          <a:lstStyle>
            <a:lvl1pPr marL="0" indent="0" algn="ctr">
              <a:buNone/>
              <a:defRPr sz="1500">
                <a:solidFill>
                  <a:srgbClr val="FFFFFF"/>
                </a:solidFill>
              </a:defRPr>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s-ES"/>
              <a:t>Editar los estilos de texto del patrón
Segundo nivel
Tercer nivel
Cuarto nivel
Quinto nivel</a:t>
            </a:r>
            <a:endParaRPr lang="en-US" dirty="0"/>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EEF38D1-F91A-44F6-BC70-BA5CA96D34F0}" type="datetimeFigureOut">
              <a:rPr lang="es-AR" smtClean="0"/>
              <a:pPr/>
              <a:t>31/10/2024</a:t>
            </a:fld>
            <a:endParaRPr lang="es-AR"/>
          </a:p>
        </p:txBody>
      </p:sp>
      <p:sp>
        <p:nvSpPr>
          <p:cNvPr id="9" name="Footer Placeholder 8"/>
          <p:cNvSpPr>
            <a:spLocks noGrp="1"/>
          </p:cNvSpPr>
          <p:nvPr>
            <p:ph type="ftr" sz="quarter" idx="11"/>
          </p:nvPr>
        </p:nvSpPr>
        <p:spPr>
          <a:xfrm>
            <a:off x="640080" y="4677156"/>
            <a:ext cx="3803904" cy="240030"/>
          </a:xfrm>
        </p:spPr>
        <p:txBody>
          <a:bodyPr>
            <a:normAutofit/>
          </a:bodyPr>
          <a:lstStyle>
            <a:lvl1pPr>
              <a:defRPr>
                <a:solidFill>
                  <a:srgbClr val="FFFFFF">
                    <a:alpha val="70000"/>
                  </a:srgbClr>
                </a:solidFill>
              </a:defRPr>
            </a:lvl1pPr>
          </a:lstStyle>
          <a:p>
            <a:endParaRPr lang="es-AR"/>
          </a:p>
        </p:txBody>
      </p:sp>
      <p:sp>
        <p:nvSpPr>
          <p:cNvPr id="10" name="Slide Number Placeholder 9"/>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1620162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5EEF38D1-F91A-44F6-BC70-BA5CA96D34F0}" type="datetimeFigureOut">
              <a:rPr lang="es-AR" smtClean="0">
                <a:solidFill>
                  <a:prstClr val="black">
                    <a:alpha val="70000"/>
                  </a:prstClr>
                </a:solidFill>
              </a:rPr>
              <a:pPr/>
              <a:t>31/10/2024</a:t>
            </a:fld>
            <a:endParaRPr lang="es-AR">
              <a:solidFill>
                <a:prstClr val="black">
                  <a:alpha val="70000"/>
                </a:prstClr>
              </a:solidFill>
            </a:endParaRPr>
          </a:p>
        </p:txBody>
      </p:sp>
      <p:sp>
        <p:nvSpPr>
          <p:cNvPr id="5" name="Footer Placeholder 4"/>
          <p:cNvSpPr>
            <a:spLocks noGrp="1"/>
          </p:cNvSpPr>
          <p:nvPr>
            <p:ph type="ftr" sz="quarter" idx="11"/>
          </p:nvPr>
        </p:nvSpPr>
        <p:spPr/>
        <p:txBody>
          <a:bodyPr/>
          <a:lstStyle/>
          <a:p>
            <a:endParaRPr lang="es-AR">
              <a:solidFill>
                <a:prstClr val="black">
                  <a:alpha val="70000"/>
                </a:prstClr>
              </a:solidFill>
            </a:endParaRPr>
          </a:p>
        </p:txBody>
      </p:sp>
      <p:sp>
        <p:nvSpPr>
          <p:cNvPr id="6" name="Slide Number Placeholder 5"/>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22502951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702945"/>
            <a:ext cx="1053966" cy="373761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606046" y="702945"/>
            <a:ext cx="4716174" cy="3737610"/>
          </a:xfrm>
        </p:spPr>
        <p:txBody>
          <a:bodyPr vert="eaVe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5EEF38D1-F91A-44F6-BC70-BA5CA96D34F0}" type="datetimeFigureOut">
              <a:rPr lang="es-AR" smtClean="0">
                <a:solidFill>
                  <a:prstClr val="black">
                    <a:alpha val="70000"/>
                  </a:prstClr>
                </a:solidFill>
              </a:rPr>
              <a:pPr/>
              <a:t>31/10/2024</a:t>
            </a:fld>
            <a:endParaRPr lang="es-AR">
              <a:solidFill>
                <a:prstClr val="black">
                  <a:alpha val="70000"/>
                </a:prstClr>
              </a:solidFill>
            </a:endParaRPr>
          </a:p>
        </p:txBody>
      </p:sp>
      <p:sp>
        <p:nvSpPr>
          <p:cNvPr id="5" name="Footer Placeholder 4"/>
          <p:cNvSpPr>
            <a:spLocks noGrp="1"/>
          </p:cNvSpPr>
          <p:nvPr>
            <p:ph type="ftr" sz="quarter" idx="11"/>
          </p:nvPr>
        </p:nvSpPr>
        <p:spPr/>
        <p:txBody>
          <a:bodyPr/>
          <a:lstStyle/>
          <a:p>
            <a:endParaRPr lang="es-AR">
              <a:solidFill>
                <a:prstClr val="black">
                  <a:alpha val="70000"/>
                </a:prstClr>
              </a:solidFill>
            </a:endParaRPr>
          </a:p>
        </p:txBody>
      </p:sp>
      <p:sp>
        <p:nvSpPr>
          <p:cNvPr id="6" name="Slide Number Placeholder 5"/>
          <p:cNvSpPr>
            <a:spLocks noGrp="1"/>
          </p:cNvSpPr>
          <p:nvPr>
            <p:ph type="sldNum" sz="quarter" idx="12"/>
          </p:nvPr>
        </p:nvSpPr>
        <p:spPr/>
        <p:txBody>
          <a:bodyPr/>
          <a:lstStyle/>
          <a:p>
            <a:fld id="{DA5F83CC-8316-4250-BE5E-708948550A4C}" type="slidenum">
              <a:rPr lang="es-AR" smtClean="0"/>
              <a:pPr/>
              <a:t>‹Nº›</a:t>
            </a:fld>
            <a:endParaRPr lang="es-AR"/>
          </a:p>
        </p:txBody>
      </p:sp>
    </p:spTree>
    <p:extLst>
      <p:ext uri="{BB962C8B-B14F-4D97-AF65-F5344CB8AC3E}">
        <p14:creationId xmlns:p14="http://schemas.microsoft.com/office/powerpoint/2010/main" val="31502278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2" name="Subtitle 21"/>
          <p:cNvSpPr>
            <a:spLocks noGrp="1"/>
          </p:cNvSpPr>
          <p:nvPr>
            <p:ph type="subTitle" idx="1"/>
          </p:nvPr>
        </p:nvSpPr>
        <p:spPr>
          <a:xfrm>
            <a:off x="1432560" y="1387548"/>
            <a:ext cx="7406640" cy="1314450"/>
          </a:xfrm>
        </p:spPr>
        <p:txBody>
          <a:bodyPr tIns="0"/>
          <a:lstStyle>
            <a:lvl1pPr marL="20573" indent="0" algn="l">
              <a:buNone/>
              <a:defRPr sz="2000">
                <a:solidFill>
                  <a:schemeClr val="tx2">
                    <a:shade val="30000"/>
                    <a:satMod val="150000"/>
                  </a:schemeClr>
                </a:solidFill>
              </a:defRPr>
            </a:lvl1pPr>
            <a:lvl2pPr marL="342892" indent="0" algn="ctr">
              <a:buNone/>
            </a:lvl2pPr>
            <a:lvl3pPr marL="685783" indent="0" algn="ctr">
              <a:buNone/>
            </a:lvl3pPr>
            <a:lvl4pPr marL="1028675" indent="0" algn="ctr">
              <a:buNone/>
            </a:lvl4pPr>
            <a:lvl5pPr marL="1371566" indent="0" algn="ctr">
              <a:buNone/>
            </a:lvl5pPr>
            <a:lvl6pPr marL="1714457" indent="0" algn="ctr">
              <a:buNone/>
            </a:lvl6pPr>
            <a:lvl7pPr marL="2057348" indent="0" algn="ctr">
              <a:buNone/>
            </a:lvl7pPr>
            <a:lvl8pPr marL="2400240" indent="0" algn="ctr">
              <a:buNone/>
            </a:lvl8pPr>
            <a:lvl9pPr marL="2743132" indent="0" algn="ctr">
              <a:buNone/>
            </a:lvl9pPr>
            <a:extLst/>
          </a:lstStyle>
          <a:p>
            <a:r>
              <a:rPr lang="en-US"/>
              <a:t>Click to edit Master subtitle style</a:t>
            </a:r>
          </a:p>
        </p:txBody>
      </p:sp>
      <p:sp>
        <p:nvSpPr>
          <p:cNvPr id="14" name="Title 13"/>
          <p:cNvSpPr>
            <a:spLocks noGrp="1"/>
          </p:cNvSpPr>
          <p:nvPr>
            <p:ph type="ctrTitle"/>
          </p:nvPr>
        </p:nvSpPr>
        <p:spPr>
          <a:xfrm>
            <a:off x="1432560" y="269923"/>
            <a:ext cx="7406640" cy="1104138"/>
          </a:xfrm>
        </p:spPr>
        <p:txBody>
          <a:bodyPr anchor="b"/>
          <a:lstStyle>
            <a:lvl1pPr algn="l">
              <a:defRPr/>
            </a:lvl1pPr>
            <a:extLst/>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7DA3BB2A-A749-41B5-BF2A-158EE6EE69A3}"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5106F113-F6A9-475C-BB43-A3895FD874D9}"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1505533044"/>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687E1A79-89FC-4C33-BF34-52EA4A3D7A28}"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B0A6F89C-7D71-41FE-BD5C-C2AC39E3F119}"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803513081"/>
      </p:ext>
    </p:extLst>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578392" y="800100"/>
            <a:ext cx="6400800" cy="1132284"/>
          </a:xfrm>
        </p:spPr>
        <p:txBody>
          <a:bodyPr anchor="b"/>
          <a:lstStyle>
            <a:lvl1pPr marL="13716" indent="0">
              <a:lnSpc>
                <a:spcPts val="1725"/>
              </a:lnSpc>
              <a:spcBef>
                <a:spcPts val="0"/>
              </a:spcBef>
              <a:buNone/>
              <a:defRPr sz="1500">
                <a:solidFill>
                  <a:schemeClr val="tx2">
                    <a:shade val="30000"/>
                    <a:satMod val="150000"/>
                  </a:schemeClr>
                </a:solidFill>
              </a:defRPr>
            </a:lvl1pPr>
            <a:lvl2pPr>
              <a:buNone/>
              <a:defRPr sz="1400">
                <a:solidFill>
                  <a:schemeClr val="tx1">
                    <a:tint val="75000"/>
                  </a:schemeClr>
                </a:solidFill>
              </a:defRPr>
            </a:lvl2pPr>
            <a:lvl3pPr>
              <a:buNone/>
              <a:defRPr sz="1200">
                <a:solidFill>
                  <a:schemeClr val="tx1">
                    <a:tint val="75000"/>
                  </a:schemeClr>
                </a:solidFill>
              </a:defRPr>
            </a:lvl3pPr>
            <a:lvl4pPr>
              <a:buNone/>
              <a:defRPr sz="1100">
                <a:solidFill>
                  <a:schemeClr val="tx1">
                    <a:tint val="75000"/>
                  </a:schemeClr>
                </a:solidFill>
              </a:defRPr>
            </a:lvl4pPr>
            <a:lvl5pPr>
              <a:buNone/>
              <a:defRPr sz="1100">
                <a:solidFill>
                  <a:schemeClr val="tx1">
                    <a:tint val="75000"/>
                  </a:schemeClr>
                </a:solidFill>
              </a:defRPr>
            </a:lvl5pPr>
            <a:extLst/>
          </a:lstStyle>
          <a:p>
            <a:pPr lvl="0"/>
            <a:r>
              <a:rPr lang="en-US"/>
              <a:t>Edit Master text styles</a:t>
            </a:r>
          </a:p>
        </p:txBody>
      </p:sp>
      <p:sp>
        <p:nvSpPr>
          <p:cNvPr id="2" name="Title 1"/>
          <p:cNvSpPr>
            <a:spLocks noGrp="1"/>
          </p:cNvSpPr>
          <p:nvPr>
            <p:ph type="title"/>
          </p:nvPr>
        </p:nvSpPr>
        <p:spPr>
          <a:xfrm>
            <a:off x="1192234" y="1950244"/>
            <a:ext cx="7786959" cy="1714500"/>
          </a:xfrm>
        </p:spPr>
        <p:txBody>
          <a:bodyPr anchor="t"/>
          <a:lstStyle>
            <a:lvl1pPr algn="l">
              <a:lnSpc>
                <a:spcPts val="3375"/>
              </a:lnSpc>
              <a:buNone/>
              <a:defRPr sz="3000" b="1" cap="all"/>
            </a:lvl1pPr>
            <a:extLst/>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CB568DD4-24A7-46B9-8857-D3E8DD7858BE}"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3D69E9F1-81FF-4691-84A0-7BD271914E23}"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3814606920"/>
      </p:ext>
    </p:extLst>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5276088" y="1143000"/>
            <a:ext cx="3657600" cy="3497580"/>
          </a:xfrm>
        </p:spPr>
        <p:txBody>
          <a:bodyPr/>
          <a:lstStyle>
            <a:lvl1pPr>
              <a:defRPr sz="2100"/>
            </a:lvl1pPr>
            <a:lvl2pPr>
              <a:defRPr sz="1800"/>
            </a:lvl2pPr>
            <a:lvl3pPr>
              <a:defRPr sz="1500"/>
            </a:lvl3pPr>
            <a:lvl4pPr>
              <a:defRPr sz="1400"/>
            </a:lvl4pPr>
            <a:lvl5pPr>
              <a:defRPr sz="14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1435608" y="1143000"/>
            <a:ext cx="3657600" cy="3497580"/>
          </a:xfrm>
        </p:spPr>
        <p:txBody>
          <a:bodyPr/>
          <a:lstStyle>
            <a:lvl1pPr>
              <a:defRPr sz="2100"/>
            </a:lvl1pPr>
            <a:lvl2pPr>
              <a:defRPr sz="1800"/>
            </a:lvl2pPr>
            <a:lvl3pPr>
              <a:defRPr sz="1500"/>
            </a:lvl3pPr>
            <a:lvl4pPr>
              <a:defRPr sz="1400"/>
            </a:lvl4pPr>
            <a:lvl5pPr>
              <a:defRPr sz="14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1435608" y="205740"/>
            <a:ext cx="7498080" cy="857250"/>
          </a:xfrm>
        </p:spPr>
        <p:txBody>
          <a:bodyPr/>
          <a:lstStyle/>
          <a:p>
            <a:r>
              <a:rPr lang="en-US"/>
              <a:t>Click to edit Master title style</a:t>
            </a:r>
          </a:p>
        </p:txBody>
      </p:sp>
      <p:sp>
        <p:nvSpPr>
          <p:cNvPr id="5" name="Date Placeholder 23"/>
          <p:cNvSpPr>
            <a:spLocks noGrp="1"/>
          </p:cNvSpPr>
          <p:nvPr>
            <p:ph type="dt" sz="half" idx="10"/>
          </p:nvPr>
        </p:nvSpPr>
        <p:spPr/>
        <p:txBody>
          <a:bodyPr/>
          <a:lstStyle>
            <a:lvl1pPr>
              <a:defRPr/>
            </a:lvl1pPr>
          </a:lstStyle>
          <a:p>
            <a:pPr>
              <a:defRPr/>
            </a:pPr>
            <a:fld id="{AB91A370-DCD2-4AF6-A137-754901E935D9}" type="datetime1">
              <a:rPr lang="en-US">
                <a:solidFill>
                  <a:srgbClr val="323232"/>
                </a:solidFill>
              </a:rPr>
              <a:pPr>
                <a:defRPr/>
              </a:pPr>
              <a:t>10/31/2024</a:t>
            </a:fld>
            <a:endParaRPr lang="en-US" dirty="0">
              <a:solidFill>
                <a:srgbClr val="323232"/>
              </a:solidFill>
            </a:endParaRPr>
          </a:p>
        </p:txBody>
      </p:sp>
      <p:sp>
        <p:nvSpPr>
          <p:cNvPr id="6"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7" name="Slide Number Placeholder 21"/>
          <p:cNvSpPr>
            <a:spLocks noGrp="1"/>
          </p:cNvSpPr>
          <p:nvPr>
            <p:ph type="sldNum" sz="quarter" idx="12"/>
          </p:nvPr>
        </p:nvSpPr>
        <p:spPr/>
        <p:txBody>
          <a:bodyPr/>
          <a:lstStyle>
            <a:lvl1pPr>
              <a:defRPr/>
            </a:lvl1pPr>
          </a:lstStyle>
          <a:p>
            <a:pPr>
              <a:defRPr/>
            </a:pPr>
            <a:fld id="{0A6AA088-C2BA-4BA6-85AC-264ACED6A214}"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2475067886"/>
      </p:ext>
    </p:extLst>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5288661" y="727002"/>
            <a:ext cx="3655314" cy="3086100"/>
          </a:xfrm>
          <a:ln w="10795">
            <a:solidFill>
              <a:schemeClr val="bg1"/>
            </a:solidFill>
            <a:prstDash val="dash"/>
            <a:miter lim="800000"/>
          </a:ln>
        </p:spPr>
        <p:txBody>
          <a:bodyPr/>
          <a:lstStyle>
            <a:lvl1pPr marL="294887" indent="-205735">
              <a:lnSpc>
                <a:spcPct val="100000"/>
              </a:lnSpc>
              <a:spcBef>
                <a:spcPts val="525"/>
              </a:spcBef>
              <a:defRPr sz="1800"/>
            </a:lvl1pPr>
            <a:lvl2pPr>
              <a:lnSpc>
                <a:spcPct val="100000"/>
              </a:lnSpc>
              <a:spcBef>
                <a:spcPts val="525"/>
              </a:spcBef>
              <a:defRPr sz="1500"/>
            </a:lvl2pPr>
            <a:lvl3pPr>
              <a:lnSpc>
                <a:spcPct val="100000"/>
              </a:lnSpc>
              <a:spcBef>
                <a:spcPts val="525"/>
              </a:spcBef>
              <a:defRPr sz="1400"/>
            </a:lvl3pPr>
            <a:lvl4pPr>
              <a:lnSpc>
                <a:spcPct val="100000"/>
              </a:lnSpc>
              <a:spcBef>
                <a:spcPts val="525"/>
              </a:spcBef>
              <a:defRPr sz="1200"/>
            </a:lvl4pPr>
            <a:lvl5pPr>
              <a:lnSpc>
                <a:spcPct val="100000"/>
              </a:lnSpc>
              <a:spcBef>
                <a:spcPts val="525"/>
              </a:spcBef>
              <a:defRPr sz="12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5288661" y="246209"/>
            <a:ext cx="3655314" cy="480060"/>
          </a:xfrm>
          <a:solidFill>
            <a:schemeClr val="bg1"/>
          </a:solidFill>
          <a:ln w="10795">
            <a:solidFill>
              <a:schemeClr val="bg1"/>
            </a:solidFill>
            <a:miter lim="800000"/>
          </a:ln>
        </p:spPr>
        <p:txBody>
          <a:bodyPr anchor="ctr"/>
          <a:lstStyle>
            <a:lvl1pPr marL="48005" indent="0" algn="l">
              <a:lnSpc>
                <a:spcPct val="100000"/>
              </a:lnSpc>
              <a:spcBef>
                <a:spcPts val="75"/>
              </a:spcBef>
              <a:buNone/>
              <a:defRPr sz="1400" b="0">
                <a:solidFill>
                  <a:schemeClr val="tx1"/>
                </a:solidFill>
              </a:defRPr>
            </a:lvl1pPr>
            <a:lvl2pPr>
              <a:buNone/>
              <a:defRPr sz="1500" b="1"/>
            </a:lvl2pPr>
            <a:lvl3pPr>
              <a:buNone/>
              <a:defRPr sz="1400" b="1"/>
            </a:lvl3pPr>
            <a:lvl4pPr>
              <a:buNone/>
              <a:defRPr sz="1200" b="1"/>
            </a:lvl4pPr>
            <a:lvl5pPr>
              <a:buNone/>
              <a:defRPr sz="1200" b="1"/>
            </a:lvl5pPr>
            <a:extLst/>
          </a:lstStyle>
          <a:p>
            <a:pPr lvl="0"/>
            <a:r>
              <a:rPr lang="en-US"/>
              <a:t>Edit Master text styles</a:t>
            </a:r>
          </a:p>
        </p:txBody>
      </p:sp>
      <p:sp>
        <p:nvSpPr>
          <p:cNvPr id="5" name="Content Placeholder 4"/>
          <p:cNvSpPr>
            <a:spLocks noGrp="1"/>
          </p:cNvSpPr>
          <p:nvPr>
            <p:ph sz="quarter" idx="2"/>
          </p:nvPr>
        </p:nvSpPr>
        <p:spPr>
          <a:xfrm>
            <a:off x="1431731" y="727002"/>
            <a:ext cx="3655314" cy="3086100"/>
          </a:xfrm>
          <a:ln w="10795">
            <a:solidFill>
              <a:schemeClr val="bg1"/>
            </a:solidFill>
            <a:prstDash val="dash"/>
            <a:miter lim="800000"/>
          </a:ln>
        </p:spPr>
        <p:txBody>
          <a:bodyPr/>
          <a:lstStyle>
            <a:lvl1pPr marL="294887" indent="-205735">
              <a:lnSpc>
                <a:spcPct val="100000"/>
              </a:lnSpc>
              <a:spcBef>
                <a:spcPts val="525"/>
              </a:spcBef>
              <a:defRPr sz="1800"/>
            </a:lvl1pPr>
            <a:lvl2pPr>
              <a:lnSpc>
                <a:spcPct val="100000"/>
              </a:lnSpc>
              <a:spcBef>
                <a:spcPts val="525"/>
              </a:spcBef>
              <a:defRPr sz="1500"/>
            </a:lvl2pPr>
            <a:lvl3pPr>
              <a:lnSpc>
                <a:spcPct val="100000"/>
              </a:lnSpc>
              <a:spcBef>
                <a:spcPts val="525"/>
              </a:spcBef>
              <a:defRPr sz="1400"/>
            </a:lvl3pPr>
            <a:lvl4pPr>
              <a:lnSpc>
                <a:spcPct val="100000"/>
              </a:lnSpc>
              <a:spcBef>
                <a:spcPts val="525"/>
              </a:spcBef>
              <a:defRPr sz="1200"/>
            </a:lvl4pPr>
            <a:lvl5pPr>
              <a:lnSpc>
                <a:spcPct val="100000"/>
              </a:lnSpc>
              <a:spcBef>
                <a:spcPts val="525"/>
              </a:spcBef>
              <a:defRPr sz="12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1431731" y="246209"/>
            <a:ext cx="3655314" cy="480060"/>
          </a:xfrm>
          <a:solidFill>
            <a:schemeClr val="bg1"/>
          </a:solidFill>
          <a:ln w="10795">
            <a:solidFill>
              <a:schemeClr val="bg1"/>
            </a:solidFill>
            <a:miter lim="800000"/>
          </a:ln>
        </p:spPr>
        <p:txBody>
          <a:bodyPr anchor="ctr"/>
          <a:lstStyle>
            <a:lvl1pPr marL="48005" indent="0" algn="l">
              <a:lnSpc>
                <a:spcPct val="100000"/>
              </a:lnSpc>
              <a:spcBef>
                <a:spcPts val="75"/>
              </a:spcBef>
              <a:buNone/>
              <a:defRPr sz="1400" b="0">
                <a:solidFill>
                  <a:schemeClr val="tx1"/>
                </a:solidFill>
              </a:defRPr>
            </a:lvl1pPr>
            <a:lvl2pPr>
              <a:buNone/>
              <a:defRPr sz="1500" b="1"/>
            </a:lvl2pPr>
            <a:lvl3pPr>
              <a:buNone/>
              <a:defRPr sz="1400" b="1"/>
            </a:lvl3pPr>
            <a:lvl4pPr>
              <a:buNone/>
              <a:defRPr sz="1200" b="1"/>
            </a:lvl4pPr>
            <a:lvl5pPr>
              <a:buNone/>
              <a:defRPr sz="1200" b="1"/>
            </a:lvl5pPr>
            <a:extLst/>
          </a:lstStyle>
          <a:p>
            <a:pPr lvl="0"/>
            <a:r>
              <a:rPr lang="en-US"/>
              <a:t>Edit Master text styles</a:t>
            </a:r>
          </a:p>
        </p:txBody>
      </p:sp>
      <p:sp>
        <p:nvSpPr>
          <p:cNvPr id="2" name="Title 1"/>
          <p:cNvSpPr>
            <a:spLocks noGrp="1"/>
          </p:cNvSpPr>
          <p:nvPr>
            <p:ph type="title"/>
          </p:nvPr>
        </p:nvSpPr>
        <p:spPr>
          <a:xfrm>
            <a:off x="457200" y="3870252"/>
            <a:ext cx="8229600" cy="857250"/>
          </a:xfrm>
        </p:spPr>
        <p:txBody>
          <a:bodyPr/>
          <a:lstStyle>
            <a:lvl1pPr algn="ctr">
              <a:defRPr sz="3400" b="1" cap="none" baseline="0"/>
            </a:lvl1pPr>
            <a:extLst/>
          </a:lstStyle>
          <a:p>
            <a:r>
              <a:rPr lang="en-US"/>
              <a:t>Click to edit Master title style</a:t>
            </a:r>
            <a:endParaRPr lang="en-US" dirty="0"/>
          </a:p>
        </p:txBody>
      </p:sp>
      <p:sp>
        <p:nvSpPr>
          <p:cNvPr id="7" name="Date Placeholder 23"/>
          <p:cNvSpPr>
            <a:spLocks noGrp="1"/>
          </p:cNvSpPr>
          <p:nvPr>
            <p:ph type="dt" sz="half" idx="10"/>
          </p:nvPr>
        </p:nvSpPr>
        <p:spPr/>
        <p:txBody>
          <a:bodyPr/>
          <a:lstStyle>
            <a:lvl1pPr>
              <a:defRPr/>
            </a:lvl1pPr>
          </a:lstStyle>
          <a:p>
            <a:pPr>
              <a:defRPr/>
            </a:pPr>
            <a:fld id="{617DE68E-B7F6-47F3-A215-8F7C098E1628}" type="datetime1">
              <a:rPr lang="en-US">
                <a:solidFill>
                  <a:srgbClr val="323232"/>
                </a:solidFill>
              </a:rPr>
              <a:pPr>
                <a:defRPr/>
              </a:pPr>
              <a:t>10/31/2024</a:t>
            </a:fld>
            <a:endParaRPr lang="en-US" dirty="0">
              <a:solidFill>
                <a:srgbClr val="323232"/>
              </a:solidFill>
            </a:endParaRPr>
          </a:p>
        </p:txBody>
      </p:sp>
      <p:sp>
        <p:nvSpPr>
          <p:cNvPr id="8"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9" name="Slide Number Placeholder 21"/>
          <p:cNvSpPr>
            <a:spLocks noGrp="1"/>
          </p:cNvSpPr>
          <p:nvPr>
            <p:ph type="sldNum" sz="quarter" idx="12"/>
          </p:nvPr>
        </p:nvSpPr>
        <p:spPr/>
        <p:txBody>
          <a:bodyPr/>
          <a:lstStyle>
            <a:lvl1pPr>
              <a:defRPr/>
            </a:lvl1pPr>
          </a:lstStyle>
          <a:p>
            <a:pPr>
              <a:defRPr/>
            </a:pPr>
            <a:fld id="{F11C21EA-91A0-4EEC-8C64-53F00AF3CD83}"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1858260360"/>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05740"/>
            <a:ext cx="7498080" cy="857250"/>
          </a:xfrm>
        </p:spPr>
        <p:txBody>
          <a:bodyPr/>
          <a:lstStyle/>
          <a:p>
            <a:r>
              <a:rPr lang="en-US"/>
              <a:t>Click to edit Master title style</a:t>
            </a:r>
          </a:p>
        </p:txBody>
      </p:sp>
      <p:sp>
        <p:nvSpPr>
          <p:cNvPr id="3" name="Date Placeholder 23"/>
          <p:cNvSpPr>
            <a:spLocks noGrp="1"/>
          </p:cNvSpPr>
          <p:nvPr>
            <p:ph type="dt" sz="half" idx="10"/>
          </p:nvPr>
        </p:nvSpPr>
        <p:spPr/>
        <p:txBody>
          <a:bodyPr/>
          <a:lstStyle>
            <a:lvl1pPr>
              <a:defRPr/>
            </a:lvl1pPr>
          </a:lstStyle>
          <a:p>
            <a:pPr>
              <a:defRPr/>
            </a:pPr>
            <a:fld id="{0AC413A2-49A2-4AB4-B1CB-8ECEF52A3A95}" type="datetime1">
              <a:rPr lang="en-US">
                <a:solidFill>
                  <a:srgbClr val="323232"/>
                </a:solidFill>
              </a:rPr>
              <a:pPr>
                <a:defRPr/>
              </a:pPr>
              <a:t>10/31/2024</a:t>
            </a:fld>
            <a:endParaRPr lang="en-US" dirty="0">
              <a:solidFill>
                <a:srgbClr val="323232"/>
              </a:solidFill>
            </a:endParaRPr>
          </a:p>
        </p:txBody>
      </p:sp>
      <p:sp>
        <p:nvSpPr>
          <p:cNvPr id="4"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5" name="Slide Number Placeholder 21"/>
          <p:cNvSpPr>
            <a:spLocks noGrp="1"/>
          </p:cNvSpPr>
          <p:nvPr>
            <p:ph type="sldNum" sz="quarter" idx="12"/>
          </p:nvPr>
        </p:nvSpPr>
        <p:spPr/>
        <p:txBody>
          <a:bodyPr/>
          <a:lstStyle>
            <a:lvl1pPr>
              <a:defRPr/>
            </a:lvl1pPr>
          </a:lstStyle>
          <a:p>
            <a:pPr>
              <a:defRPr/>
            </a:pPr>
            <a:fld id="{777CFB64-FC1D-4FD6-82B5-9A2F7970A3B8}"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555892411"/>
      </p:ext>
    </p:extLst>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p:nvPr/>
        </p:nvSpPr>
        <p:spPr>
          <a:xfrm>
            <a:off x="0" y="-2724"/>
            <a:ext cx="9141714" cy="5143500"/>
          </a:xfrm>
          <a:prstGeom prst="rect">
            <a:avLst/>
          </a:prstGeom>
          <a:gradFill flip="none" rotWithShape="1">
            <a:gsLst>
              <a:gs pos="0">
                <a:schemeClr val="bg2">
                  <a:lumMod val="90000"/>
                </a:schemeClr>
              </a:gs>
              <a:gs pos="50000">
                <a:schemeClr val="bg2"/>
              </a:gs>
              <a:gs pos="100000">
                <a:schemeClr val="bg1"/>
              </a:gs>
            </a:gsLst>
            <a:path path="circle">
              <a:fillToRect l="100000" t="100000"/>
            </a:path>
            <a:tileRect r="-100000" b="-100000"/>
          </a:gradFill>
          <a:ln>
            <a:noFill/>
          </a:ln>
        </p:spPr>
        <p:style>
          <a:lnRef idx="3">
            <a:schemeClr val="lt1"/>
          </a:lnRef>
          <a:fillRef idx="1">
            <a:schemeClr val="accent2"/>
          </a:fillRef>
          <a:effectRef idx="1">
            <a:schemeClr val="accent2"/>
          </a:effectRef>
          <a:fontRef idx="minor">
            <a:schemeClr val="lt1"/>
          </a:fontRef>
        </p:style>
        <p:txBody>
          <a:bodyPr lIns="68579" tIns="34289" rIns="68579" bIns="34289" anchor="ctr"/>
          <a:lstStyle/>
          <a:p>
            <a:pPr algn="ctr">
              <a:buClrTx/>
              <a:buFontTx/>
              <a:buNone/>
              <a:defRPr/>
            </a:pPr>
            <a:endParaRPr lang="en-US" sz="1800" kern="1200" dirty="0">
              <a:solidFill>
                <a:prstClr val="white"/>
              </a:solidFill>
            </a:endParaRPr>
          </a:p>
        </p:txBody>
      </p:sp>
      <p:sp>
        <p:nvSpPr>
          <p:cNvPr id="3" name="Date Placeholder 1"/>
          <p:cNvSpPr>
            <a:spLocks noGrp="1"/>
          </p:cNvSpPr>
          <p:nvPr>
            <p:ph type="dt" sz="half" idx="10"/>
          </p:nvPr>
        </p:nvSpPr>
        <p:spPr/>
        <p:txBody>
          <a:bodyPr/>
          <a:lstStyle>
            <a:lvl1pPr>
              <a:defRPr/>
            </a:lvl1pPr>
          </a:lstStyle>
          <a:p>
            <a:pPr>
              <a:defRPr/>
            </a:pPr>
            <a:fld id="{106CBA6B-2954-410B-B24F-02D490F26DCA}" type="datetime1">
              <a:rPr lang="en-US">
                <a:solidFill>
                  <a:srgbClr val="323232"/>
                </a:solidFill>
              </a:rPr>
              <a:pPr>
                <a:defRPr/>
              </a:pPr>
              <a:t>10/31/2024</a:t>
            </a:fld>
            <a:endParaRPr lang="en-US">
              <a:solidFill>
                <a:srgbClr val="323232"/>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5" name="Slide Number Placeholder 3"/>
          <p:cNvSpPr>
            <a:spLocks noGrp="1"/>
          </p:cNvSpPr>
          <p:nvPr>
            <p:ph type="sldNum" sz="quarter" idx="12"/>
          </p:nvPr>
        </p:nvSpPr>
        <p:spPr/>
        <p:txBody>
          <a:bodyPr/>
          <a:lstStyle>
            <a:lvl1pPr>
              <a:defRPr/>
            </a:lvl1pPr>
          </a:lstStyle>
          <a:p>
            <a:pPr>
              <a:defRPr/>
            </a:pPr>
            <a:fld id="{DA9C4C5F-1962-41DC-8165-66B845D3FD8B}"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2485168992"/>
      </p:ext>
    </p:extLst>
  </p:cSld>
  <p:clrMapOvr>
    <a:masterClrMapping/>
  </p:clrMapOvr>
  <p:transition spd="med">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428750" y="1600201"/>
            <a:ext cx="7181850" cy="2994422"/>
          </a:xfrm>
        </p:spPr>
        <p:txBody>
          <a:bodyPr/>
          <a:lstStyle>
            <a:lvl1pPr>
              <a:defRPr sz="2400"/>
            </a:lvl1pPr>
            <a:lvl2pPr>
              <a:defRPr sz="2100"/>
            </a:lvl2pPr>
            <a:lvl3pPr>
              <a:defRPr sz="1800"/>
            </a:lvl3pPr>
            <a:lvl4pPr>
              <a:defRPr sz="1500"/>
            </a:lvl4pPr>
            <a:lvl5pPr>
              <a:defRPr sz="15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1428751" y="1055224"/>
            <a:ext cx="4137059" cy="523875"/>
          </a:xfrm>
        </p:spPr>
        <p:txBody>
          <a:bodyPr/>
          <a:lstStyle>
            <a:lvl1pPr marL="34289" indent="0">
              <a:lnSpc>
                <a:spcPct val="100000"/>
              </a:lnSpc>
              <a:spcBef>
                <a:spcPts val="0"/>
              </a:spcBef>
              <a:buNone/>
              <a:defRPr sz="1100"/>
            </a:lvl1pPr>
            <a:lvl2pPr>
              <a:buNone/>
              <a:defRPr sz="900"/>
            </a:lvl2pPr>
            <a:lvl3pPr>
              <a:buNone/>
              <a:defRPr sz="800"/>
            </a:lvl3pPr>
            <a:lvl4pPr>
              <a:buNone/>
              <a:defRPr sz="700"/>
            </a:lvl4pPr>
            <a:lvl5pPr>
              <a:buNone/>
              <a:defRPr sz="700"/>
            </a:lvl5pPr>
            <a:extLst/>
          </a:lstStyle>
          <a:p>
            <a:pPr lvl="0"/>
            <a:r>
              <a:rPr lang="en-US"/>
              <a:t>Edit Master text styles</a:t>
            </a:r>
          </a:p>
        </p:txBody>
      </p:sp>
      <p:sp>
        <p:nvSpPr>
          <p:cNvPr id="2" name="Title 1"/>
          <p:cNvSpPr>
            <a:spLocks noGrp="1"/>
          </p:cNvSpPr>
          <p:nvPr>
            <p:ph type="title"/>
          </p:nvPr>
        </p:nvSpPr>
        <p:spPr>
          <a:xfrm>
            <a:off x="1428751" y="162583"/>
            <a:ext cx="4137059" cy="871538"/>
          </a:xfrm>
          <a:ln>
            <a:noFill/>
          </a:ln>
        </p:spPr>
        <p:txBody>
          <a:bodyPr anchor="b"/>
          <a:lstStyle>
            <a:lvl1pPr algn="l">
              <a:lnSpc>
                <a:spcPts val="1500"/>
              </a:lnSpc>
              <a:buNone/>
              <a:defRPr sz="1700" b="1" cap="all" baseline="0"/>
            </a:lvl1pPr>
            <a:extLst/>
          </a:lstStyle>
          <a:p>
            <a:r>
              <a:rPr lang="en-US"/>
              <a:t>Click to edit Master title style</a:t>
            </a:r>
          </a:p>
        </p:txBody>
      </p:sp>
      <p:sp>
        <p:nvSpPr>
          <p:cNvPr id="5" name="Date Placeholder 23"/>
          <p:cNvSpPr>
            <a:spLocks noGrp="1"/>
          </p:cNvSpPr>
          <p:nvPr>
            <p:ph type="dt" sz="half" idx="10"/>
          </p:nvPr>
        </p:nvSpPr>
        <p:spPr/>
        <p:txBody>
          <a:bodyPr/>
          <a:lstStyle>
            <a:lvl1pPr>
              <a:defRPr/>
            </a:lvl1pPr>
          </a:lstStyle>
          <a:p>
            <a:pPr>
              <a:defRPr/>
            </a:pPr>
            <a:fld id="{97EF3FB8-84E7-4285-B4F0-A46AFD31FBC8}" type="datetime1">
              <a:rPr lang="en-US">
                <a:solidFill>
                  <a:srgbClr val="323232"/>
                </a:solidFill>
              </a:rPr>
              <a:pPr>
                <a:defRPr/>
              </a:pPr>
              <a:t>10/31/2024</a:t>
            </a:fld>
            <a:endParaRPr lang="en-US" dirty="0">
              <a:solidFill>
                <a:srgbClr val="323232"/>
              </a:solidFill>
            </a:endParaRPr>
          </a:p>
        </p:txBody>
      </p:sp>
      <p:sp>
        <p:nvSpPr>
          <p:cNvPr id="6"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7" name="Slide Number Placeholder 21"/>
          <p:cNvSpPr>
            <a:spLocks noGrp="1"/>
          </p:cNvSpPr>
          <p:nvPr>
            <p:ph type="sldNum" sz="quarter" idx="12"/>
          </p:nvPr>
        </p:nvSpPr>
        <p:spPr/>
        <p:txBody>
          <a:bodyPr/>
          <a:lstStyle>
            <a:lvl1pPr>
              <a:defRPr/>
            </a:lvl1pPr>
          </a:lstStyle>
          <a:p>
            <a:pPr>
              <a:defRPr/>
            </a:pPr>
            <a:fld id="{EA25720E-F7C8-4BE5-95E2-37981F82EEA2}"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3779158616"/>
      </p:ext>
    </p:extLst>
  </p:cSld>
  <p:clrMapOvr>
    <a:masterClrMapping/>
  </p:clrMapOvr>
  <p:transition spd="med">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36"/>
          <p:cNvSpPr/>
          <p:nvPr/>
        </p:nvSpPr>
        <p:spPr>
          <a:xfrm>
            <a:off x="0" y="-2724"/>
            <a:ext cx="9141714" cy="5143500"/>
          </a:xfrm>
          <a:prstGeom prst="rect">
            <a:avLst/>
          </a:prstGeom>
          <a:gradFill flip="none" rotWithShape="1">
            <a:gsLst>
              <a:gs pos="0">
                <a:schemeClr val="bg2">
                  <a:lumMod val="90000"/>
                </a:schemeClr>
              </a:gs>
              <a:gs pos="50000">
                <a:schemeClr val="bg2"/>
              </a:gs>
              <a:gs pos="100000">
                <a:schemeClr val="bg1"/>
              </a:gs>
            </a:gsLst>
            <a:path path="circle">
              <a:fillToRect l="100000" t="100000"/>
            </a:path>
            <a:tileRect r="-100000" b="-100000"/>
          </a:gradFill>
          <a:ln>
            <a:noFill/>
          </a:ln>
        </p:spPr>
        <p:style>
          <a:lnRef idx="3">
            <a:schemeClr val="lt1"/>
          </a:lnRef>
          <a:fillRef idx="1">
            <a:schemeClr val="accent2"/>
          </a:fillRef>
          <a:effectRef idx="1">
            <a:schemeClr val="accent2"/>
          </a:effectRef>
          <a:fontRef idx="minor">
            <a:schemeClr val="lt1"/>
          </a:fontRef>
        </p:style>
        <p:txBody>
          <a:bodyPr lIns="68579" tIns="34289" rIns="68579" bIns="34289" anchor="ctr"/>
          <a:lstStyle/>
          <a:p>
            <a:pPr algn="ctr">
              <a:buClrTx/>
              <a:buFontTx/>
              <a:buNone/>
              <a:defRPr/>
            </a:pPr>
            <a:endParaRPr lang="en-US" sz="1800" kern="1200" dirty="0">
              <a:solidFill>
                <a:prstClr val="white"/>
              </a:solidFill>
            </a:endParaRPr>
          </a:p>
        </p:txBody>
      </p:sp>
      <p:sp>
        <p:nvSpPr>
          <p:cNvPr id="6" name="Rectangle 7"/>
          <p:cNvSpPr/>
          <p:nvPr/>
        </p:nvSpPr>
        <p:spPr>
          <a:xfrm>
            <a:off x="762000" y="800100"/>
            <a:ext cx="4572000" cy="3429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68579" tIns="205735" rIns="68579" bIns="34289">
            <a:normAutofit/>
          </a:bodyPr>
          <a:lstStyle/>
          <a:p>
            <a:pPr indent="-212593">
              <a:lnSpc>
                <a:spcPts val="2250"/>
              </a:lnSpc>
              <a:spcBef>
                <a:spcPts val="450"/>
              </a:spcBef>
              <a:buClr>
                <a:srgbClr val="F07F09"/>
              </a:buClr>
              <a:buSzPct val="80000"/>
              <a:buFont typeface="Wingdings 2"/>
              <a:buNone/>
              <a:defRPr/>
            </a:pPr>
            <a:endParaRPr lang="en-US" sz="2400" kern="1200">
              <a:solidFill>
                <a:prstClr val="black"/>
              </a:solidFill>
              <a:latin typeface="Palatino Linotype"/>
              <a:ea typeface="+mn-ea"/>
              <a:cs typeface="Arial" charset="0"/>
            </a:endParaRPr>
          </a:p>
        </p:txBody>
      </p:sp>
      <p:sp>
        <p:nvSpPr>
          <p:cNvPr id="7" name="Flowchart: Process 8"/>
          <p:cNvSpPr/>
          <p:nvPr/>
        </p:nvSpPr>
        <p:spPr>
          <a:xfrm rot="19468671">
            <a:off x="396479" y="715567"/>
            <a:ext cx="685800" cy="15359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lIns="68579" tIns="34289" rIns="68579" bIns="34289" anchor="ctr"/>
          <a:lstStyle/>
          <a:p>
            <a:pPr algn="ctr">
              <a:buClrTx/>
              <a:buFontTx/>
              <a:buNone/>
              <a:defRPr/>
            </a:pPr>
            <a:endParaRPr lang="en-US" sz="1800" kern="1200">
              <a:solidFill>
                <a:prstClr val="white"/>
              </a:solidFill>
            </a:endParaRPr>
          </a:p>
        </p:txBody>
      </p:sp>
      <p:sp>
        <p:nvSpPr>
          <p:cNvPr id="8" name="Flowchart: Process 9"/>
          <p:cNvSpPr/>
          <p:nvPr/>
        </p:nvSpPr>
        <p:spPr>
          <a:xfrm rot="2103354" flipH="1">
            <a:off x="5004199" y="702470"/>
            <a:ext cx="648890" cy="153591"/>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lIns="68579" tIns="34289" rIns="68579" bIns="34289" anchor="ctr"/>
          <a:lstStyle/>
          <a:p>
            <a:pPr algn="ctr">
              <a:buClrTx/>
              <a:buFontTx/>
              <a:buNone/>
              <a:defRPr/>
            </a:pPr>
            <a:endParaRPr lang="en-US" sz="1800" kern="1200" dirty="0">
              <a:solidFill>
                <a:prstClr val="white"/>
              </a:solidFill>
            </a:endParaRPr>
          </a:p>
        </p:txBody>
      </p:sp>
      <p:sp>
        <p:nvSpPr>
          <p:cNvPr id="3" name="Picture Placeholder 2"/>
          <p:cNvSpPr>
            <a:spLocks noGrp="1"/>
          </p:cNvSpPr>
          <p:nvPr>
            <p:ph type="pic" idx="1"/>
          </p:nvPr>
        </p:nvSpPr>
        <p:spPr>
          <a:xfrm>
            <a:off x="838200" y="857254"/>
            <a:ext cx="4419600" cy="2635898"/>
          </a:xfrm>
          <a:prstGeom prst="roundRect">
            <a:avLst>
              <a:gd name="adj" fmla="val 783"/>
            </a:avLst>
          </a:prstGeom>
          <a:solidFill>
            <a:schemeClr val="bg2"/>
          </a:solidFill>
          <a:ln w="127000">
            <a:noFill/>
            <a:miter lim="800000"/>
          </a:ln>
          <a:effectLst/>
        </p:spPr>
        <p:txBody>
          <a:bodyPr tIns="205735">
            <a:normAutofit/>
          </a:bodyPr>
          <a:lstStyle>
            <a:lvl1pPr marL="0" indent="0" algn="l" eaLnBrk="1" latinLnBrk="0" hangingPunct="1">
              <a:buNone/>
              <a:defRPr sz="2400"/>
            </a:lvl1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8200" y="3600450"/>
            <a:ext cx="4419600" cy="571500"/>
          </a:xfrm>
        </p:spPr>
        <p:txBody>
          <a:bodyPr anchor="ctr"/>
          <a:lstStyle>
            <a:lvl1pPr marL="0" indent="0" algn="l">
              <a:lnSpc>
                <a:spcPts val="1200"/>
              </a:lnSpc>
              <a:spcBef>
                <a:spcPts val="0"/>
              </a:spcBef>
              <a:buNone/>
              <a:defRPr sz="1100">
                <a:solidFill>
                  <a:srgbClr val="777777"/>
                </a:solidFill>
              </a:defRPr>
            </a:lvl1pPr>
            <a:lvl2pPr>
              <a:defRPr sz="900"/>
            </a:lvl2pPr>
            <a:lvl3pPr>
              <a:defRPr sz="800"/>
            </a:lvl3pPr>
            <a:lvl4pPr>
              <a:defRPr sz="700"/>
            </a:lvl4pPr>
            <a:lvl5pPr>
              <a:defRPr sz="700"/>
            </a:lvl5pPr>
            <a:extLst/>
          </a:lstStyle>
          <a:p>
            <a:pPr lvl="0"/>
            <a:r>
              <a:rPr lang="en-US"/>
              <a:t>Edit Master text styles</a:t>
            </a:r>
          </a:p>
        </p:txBody>
      </p:sp>
      <p:sp>
        <p:nvSpPr>
          <p:cNvPr id="2" name="Title 1"/>
          <p:cNvSpPr>
            <a:spLocks noGrp="1"/>
          </p:cNvSpPr>
          <p:nvPr>
            <p:ph type="title"/>
          </p:nvPr>
        </p:nvSpPr>
        <p:spPr>
          <a:xfrm>
            <a:off x="5886896" y="800100"/>
            <a:ext cx="2743200" cy="1485900"/>
          </a:xfrm>
        </p:spPr>
        <p:txBody>
          <a:bodyPr anchor="b">
            <a:noAutofit/>
          </a:bodyPr>
          <a:lstStyle>
            <a:lvl1pPr algn="l">
              <a:buNone/>
              <a:defRPr sz="1600" b="1">
                <a:effectLst/>
              </a:defRPr>
            </a:lvl1pPr>
            <a:extLst/>
          </a:lstStyle>
          <a:p>
            <a:r>
              <a:rPr lang="en-US"/>
              <a:t>Click to edit Master title style</a:t>
            </a:r>
          </a:p>
        </p:txBody>
      </p:sp>
      <p:sp>
        <p:nvSpPr>
          <p:cNvPr id="9" name="Date Placeholder 4"/>
          <p:cNvSpPr>
            <a:spLocks noGrp="1"/>
          </p:cNvSpPr>
          <p:nvPr>
            <p:ph type="dt" sz="half" idx="10"/>
          </p:nvPr>
        </p:nvSpPr>
        <p:spPr/>
        <p:txBody>
          <a:bodyPr/>
          <a:lstStyle>
            <a:lvl1pPr>
              <a:defRPr/>
            </a:lvl1pPr>
          </a:lstStyle>
          <a:p>
            <a:pPr>
              <a:defRPr/>
            </a:pPr>
            <a:fld id="{AB027706-2C39-4619-8B27-B0AFE27DC334}" type="datetime1">
              <a:rPr lang="en-US">
                <a:solidFill>
                  <a:srgbClr val="323232"/>
                </a:solidFill>
              </a:rPr>
              <a:pPr>
                <a:defRPr/>
              </a:pPr>
              <a:t>10/31/2024</a:t>
            </a:fld>
            <a:endParaRPr lang="en-US">
              <a:solidFill>
                <a:srgbClr val="323232"/>
              </a:solidFill>
            </a:endParaRPr>
          </a:p>
        </p:txBody>
      </p:sp>
      <p:sp>
        <p:nvSpPr>
          <p:cNvPr id="10" name="Footer Placeholder 5"/>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11" name="Slide Number Placeholder 6"/>
          <p:cNvSpPr>
            <a:spLocks noGrp="1"/>
          </p:cNvSpPr>
          <p:nvPr>
            <p:ph type="sldNum" sz="quarter" idx="12"/>
          </p:nvPr>
        </p:nvSpPr>
        <p:spPr/>
        <p:txBody>
          <a:bodyPr/>
          <a:lstStyle>
            <a:lvl1pPr>
              <a:defRPr/>
            </a:lvl1pPr>
          </a:lstStyle>
          <a:p>
            <a:pPr>
              <a:defRPr/>
            </a:pPr>
            <a:fld id="{572B18CD-96FE-4BC8-B744-8DBD81114182}"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2876126220"/>
      </p:ext>
    </p:extLst>
  </p:cSld>
  <p:clrMapOvr>
    <a:masterClrMapping/>
  </p:clrMapOvr>
  <p:transition spd="med">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60290E60-127F-44D8-8DD0-50AB65A61CC3}"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10FA277A-0726-4654-BF6B-76352F241256}"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165457794"/>
      </p:ext>
    </p:extLst>
  </p:cSld>
  <p:clrMapOvr>
    <a:masterClrMapping/>
  </p:clrMapOvr>
  <p:transition spd="med">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1143000" y="205982"/>
            <a:ext cx="5562600" cy="43886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858000" y="205980"/>
            <a:ext cx="1828800" cy="4388644"/>
          </a:xfrm>
        </p:spPr>
        <p:txBody>
          <a:bodyPr vert="eaVert"/>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EC264AAA-874C-4D04-8E0E-28496B5D2C31}"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8EECA360-0BEF-41AA-8974-978894681B31}"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3075101516"/>
      </p:ext>
    </p:extLst>
  </p:cSld>
  <p:clrMapOvr>
    <a:masterClrMapping/>
  </p:clrMapOvr>
  <p:transition spd="med">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5288661" y="727002"/>
            <a:ext cx="3655314" cy="3086100"/>
          </a:xfrm>
          <a:ln w="10795">
            <a:solidFill>
              <a:schemeClr val="bg1"/>
            </a:solidFill>
            <a:prstDash val="dash"/>
            <a:miter lim="800000"/>
          </a:ln>
        </p:spPr>
        <p:txBody>
          <a:bodyPr/>
          <a:lstStyle>
            <a:lvl1pPr marL="294887" indent="-205735">
              <a:lnSpc>
                <a:spcPct val="100000"/>
              </a:lnSpc>
              <a:spcBef>
                <a:spcPts val="525"/>
              </a:spcBef>
              <a:defRPr sz="1800"/>
            </a:lvl1pPr>
            <a:lvl2pPr>
              <a:lnSpc>
                <a:spcPct val="100000"/>
              </a:lnSpc>
              <a:spcBef>
                <a:spcPts val="525"/>
              </a:spcBef>
              <a:defRPr sz="1500"/>
            </a:lvl2pPr>
            <a:lvl3pPr>
              <a:lnSpc>
                <a:spcPct val="100000"/>
              </a:lnSpc>
              <a:spcBef>
                <a:spcPts val="525"/>
              </a:spcBef>
              <a:defRPr sz="1400"/>
            </a:lvl3pPr>
            <a:lvl4pPr>
              <a:lnSpc>
                <a:spcPct val="100000"/>
              </a:lnSpc>
              <a:spcBef>
                <a:spcPts val="525"/>
              </a:spcBef>
              <a:defRPr sz="1200"/>
            </a:lvl4pPr>
            <a:lvl5pPr>
              <a:lnSpc>
                <a:spcPct val="100000"/>
              </a:lnSpc>
              <a:spcBef>
                <a:spcPts val="525"/>
              </a:spcBef>
              <a:defRPr sz="12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5288661" y="246209"/>
            <a:ext cx="3655314" cy="480060"/>
          </a:xfrm>
          <a:solidFill>
            <a:schemeClr val="bg1"/>
          </a:solidFill>
          <a:ln w="10795">
            <a:solidFill>
              <a:schemeClr val="bg1"/>
            </a:solidFill>
            <a:miter lim="800000"/>
          </a:ln>
        </p:spPr>
        <p:txBody>
          <a:bodyPr anchor="ctr"/>
          <a:lstStyle>
            <a:lvl1pPr marL="48005" indent="0" algn="l">
              <a:lnSpc>
                <a:spcPct val="100000"/>
              </a:lnSpc>
              <a:spcBef>
                <a:spcPts val="75"/>
              </a:spcBef>
              <a:buNone/>
              <a:defRPr sz="1400" b="0">
                <a:solidFill>
                  <a:schemeClr val="tx1"/>
                </a:solidFill>
              </a:defRPr>
            </a:lvl1pPr>
            <a:lvl2pPr>
              <a:buNone/>
              <a:defRPr sz="1500" b="1"/>
            </a:lvl2pPr>
            <a:lvl3pPr>
              <a:buNone/>
              <a:defRPr sz="1400" b="1"/>
            </a:lvl3pPr>
            <a:lvl4pPr>
              <a:buNone/>
              <a:defRPr sz="1200" b="1"/>
            </a:lvl4pPr>
            <a:lvl5pPr>
              <a:buNone/>
              <a:defRPr sz="1200" b="1"/>
            </a:lvl5pPr>
            <a:extLst/>
          </a:lstStyle>
          <a:p>
            <a:pPr lvl="0"/>
            <a:r>
              <a:rPr lang="en-US"/>
              <a:t>Edit Master text styles</a:t>
            </a:r>
          </a:p>
        </p:txBody>
      </p:sp>
      <p:sp>
        <p:nvSpPr>
          <p:cNvPr id="5" name="Content Placeholder 4"/>
          <p:cNvSpPr>
            <a:spLocks noGrp="1"/>
          </p:cNvSpPr>
          <p:nvPr>
            <p:ph sz="quarter" idx="2"/>
          </p:nvPr>
        </p:nvSpPr>
        <p:spPr>
          <a:xfrm>
            <a:off x="1431731" y="727002"/>
            <a:ext cx="3655314" cy="3086100"/>
          </a:xfrm>
          <a:ln w="10795">
            <a:solidFill>
              <a:schemeClr val="bg1"/>
            </a:solidFill>
            <a:prstDash val="dash"/>
            <a:miter lim="800000"/>
          </a:ln>
        </p:spPr>
        <p:txBody>
          <a:bodyPr/>
          <a:lstStyle>
            <a:lvl1pPr marL="294887" indent="-205735">
              <a:lnSpc>
                <a:spcPct val="100000"/>
              </a:lnSpc>
              <a:spcBef>
                <a:spcPts val="525"/>
              </a:spcBef>
              <a:defRPr sz="1800"/>
            </a:lvl1pPr>
            <a:lvl2pPr>
              <a:lnSpc>
                <a:spcPct val="100000"/>
              </a:lnSpc>
              <a:spcBef>
                <a:spcPts val="525"/>
              </a:spcBef>
              <a:defRPr sz="1500"/>
            </a:lvl2pPr>
            <a:lvl3pPr>
              <a:lnSpc>
                <a:spcPct val="100000"/>
              </a:lnSpc>
              <a:spcBef>
                <a:spcPts val="525"/>
              </a:spcBef>
              <a:defRPr sz="1400"/>
            </a:lvl3pPr>
            <a:lvl4pPr>
              <a:lnSpc>
                <a:spcPct val="100000"/>
              </a:lnSpc>
              <a:spcBef>
                <a:spcPts val="525"/>
              </a:spcBef>
              <a:defRPr sz="1200"/>
            </a:lvl4pPr>
            <a:lvl5pPr>
              <a:lnSpc>
                <a:spcPct val="100000"/>
              </a:lnSpc>
              <a:spcBef>
                <a:spcPts val="525"/>
              </a:spcBef>
              <a:defRPr sz="12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1431731" y="246209"/>
            <a:ext cx="3655314" cy="480060"/>
          </a:xfrm>
          <a:solidFill>
            <a:schemeClr val="bg1"/>
          </a:solidFill>
          <a:ln w="10795">
            <a:solidFill>
              <a:schemeClr val="bg1"/>
            </a:solidFill>
            <a:miter lim="800000"/>
          </a:ln>
        </p:spPr>
        <p:txBody>
          <a:bodyPr anchor="ctr"/>
          <a:lstStyle>
            <a:lvl1pPr marL="48005" indent="0" algn="l">
              <a:lnSpc>
                <a:spcPct val="100000"/>
              </a:lnSpc>
              <a:spcBef>
                <a:spcPts val="75"/>
              </a:spcBef>
              <a:buNone/>
              <a:defRPr sz="1400" b="0">
                <a:solidFill>
                  <a:schemeClr val="tx1"/>
                </a:solidFill>
              </a:defRPr>
            </a:lvl1pPr>
            <a:lvl2pPr>
              <a:buNone/>
              <a:defRPr sz="1500" b="1"/>
            </a:lvl2pPr>
            <a:lvl3pPr>
              <a:buNone/>
              <a:defRPr sz="1400" b="1"/>
            </a:lvl3pPr>
            <a:lvl4pPr>
              <a:buNone/>
              <a:defRPr sz="1200" b="1"/>
            </a:lvl4pPr>
            <a:lvl5pPr>
              <a:buNone/>
              <a:defRPr sz="1200" b="1"/>
            </a:lvl5pPr>
            <a:extLst/>
          </a:lstStyle>
          <a:p>
            <a:pPr lvl="0"/>
            <a:r>
              <a:rPr lang="en-US"/>
              <a:t>Edit Master text styles</a:t>
            </a:r>
          </a:p>
        </p:txBody>
      </p:sp>
      <p:sp>
        <p:nvSpPr>
          <p:cNvPr id="2" name="Title 1"/>
          <p:cNvSpPr>
            <a:spLocks noGrp="1"/>
          </p:cNvSpPr>
          <p:nvPr>
            <p:ph type="title"/>
          </p:nvPr>
        </p:nvSpPr>
        <p:spPr>
          <a:xfrm>
            <a:off x="457200" y="3870252"/>
            <a:ext cx="8229600" cy="857250"/>
          </a:xfrm>
        </p:spPr>
        <p:txBody>
          <a:bodyPr/>
          <a:lstStyle>
            <a:lvl1pPr algn="ctr">
              <a:defRPr sz="3400" b="1" cap="none" baseline="0"/>
            </a:lvl1pPr>
            <a:extLst/>
          </a:lstStyle>
          <a:p>
            <a:r>
              <a:rPr lang="en-US"/>
              <a:t>Click to edit Master title style</a:t>
            </a:r>
            <a:endParaRPr lang="en-US" dirty="0"/>
          </a:p>
        </p:txBody>
      </p:sp>
      <p:sp>
        <p:nvSpPr>
          <p:cNvPr id="7" name="Date Placeholder 23"/>
          <p:cNvSpPr>
            <a:spLocks noGrp="1"/>
          </p:cNvSpPr>
          <p:nvPr>
            <p:ph type="dt" sz="half" idx="10"/>
          </p:nvPr>
        </p:nvSpPr>
        <p:spPr/>
        <p:txBody>
          <a:bodyPr/>
          <a:lstStyle>
            <a:lvl1pPr>
              <a:defRPr/>
            </a:lvl1pPr>
          </a:lstStyle>
          <a:p>
            <a:pPr>
              <a:defRPr/>
            </a:pPr>
            <a:fld id="{D242A90C-B870-48C9-9948-8CEAEE62772F}" type="datetime1">
              <a:rPr lang="en-US">
                <a:solidFill>
                  <a:srgbClr val="323232"/>
                </a:solidFill>
              </a:rPr>
              <a:pPr>
                <a:defRPr/>
              </a:pPr>
              <a:t>10/31/2024</a:t>
            </a:fld>
            <a:endParaRPr lang="en-US" dirty="0">
              <a:solidFill>
                <a:srgbClr val="323232"/>
              </a:solidFill>
            </a:endParaRPr>
          </a:p>
        </p:txBody>
      </p:sp>
      <p:sp>
        <p:nvSpPr>
          <p:cNvPr id="8"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9" name="Slide Number Placeholder 21"/>
          <p:cNvSpPr>
            <a:spLocks noGrp="1"/>
          </p:cNvSpPr>
          <p:nvPr>
            <p:ph type="sldNum" sz="quarter" idx="12"/>
          </p:nvPr>
        </p:nvSpPr>
        <p:spPr/>
        <p:txBody>
          <a:bodyPr/>
          <a:lstStyle>
            <a:lvl1pPr>
              <a:defRPr/>
            </a:lvl1pPr>
          </a:lstStyle>
          <a:p>
            <a:pPr>
              <a:defRPr/>
            </a:pPr>
            <a:fld id="{981395F6-E2D3-4678-88A3-DFC7C930A0EF}"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488728196"/>
      </p:ext>
    </p:extLst>
  </p:cSld>
  <p:clrMapOvr>
    <a:masterClrMapping/>
  </p:clrMapOvr>
  <p:transition spd="med">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2" name="Subtitle 21"/>
          <p:cNvSpPr>
            <a:spLocks noGrp="1"/>
          </p:cNvSpPr>
          <p:nvPr>
            <p:ph type="subTitle" idx="1"/>
          </p:nvPr>
        </p:nvSpPr>
        <p:spPr>
          <a:xfrm>
            <a:off x="1432560" y="1387548"/>
            <a:ext cx="7406640" cy="1314450"/>
          </a:xfrm>
        </p:spPr>
        <p:txBody>
          <a:bodyPr tIns="0"/>
          <a:lstStyle>
            <a:lvl1pPr marL="20574" indent="0" algn="l">
              <a:buNone/>
              <a:defRPr sz="2000">
                <a:solidFill>
                  <a:schemeClr val="tx2">
                    <a:shade val="30000"/>
                    <a:satMod val="150000"/>
                  </a:schemeClr>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extLst/>
          </a:lstStyle>
          <a:p>
            <a:r>
              <a:rPr lang="en-US"/>
              <a:t>Click to edit Master subtitle style</a:t>
            </a:r>
          </a:p>
        </p:txBody>
      </p:sp>
      <p:sp>
        <p:nvSpPr>
          <p:cNvPr id="14" name="Title 13"/>
          <p:cNvSpPr>
            <a:spLocks noGrp="1"/>
          </p:cNvSpPr>
          <p:nvPr>
            <p:ph type="ctrTitle"/>
          </p:nvPr>
        </p:nvSpPr>
        <p:spPr>
          <a:xfrm>
            <a:off x="1432560" y="269923"/>
            <a:ext cx="7406640" cy="1104138"/>
          </a:xfrm>
        </p:spPr>
        <p:txBody>
          <a:bodyPr anchor="b"/>
          <a:lstStyle>
            <a:lvl1pPr algn="l">
              <a:defRPr/>
            </a:lvl1pPr>
            <a:extLst/>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7DA3BB2A-A749-41B5-BF2A-158EE6EE69A3}"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5106F113-F6A9-475C-BB43-A3895FD874D9}"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1637916834"/>
      </p:ext>
    </p:extLst>
  </p:cSld>
  <p:clrMapOvr>
    <a:masterClrMapping/>
  </p:clrMapOvr>
  <p:transition spd="med">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687E1A79-89FC-4C33-BF34-52EA4A3D7A28}"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B0A6F89C-7D71-41FE-BD5C-C2AC39E3F119}"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54052119"/>
      </p:ext>
    </p:extLst>
  </p:cSld>
  <p:clrMapOvr>
    <a:masterClrMapping/>
  </p:clrMapOvr>
  <p:transition spd="med">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578392" y="800100"/>
            <a:ext cx="6400800" cy="1132284"/>
          </a:xfrm>
        </p:spPr>
        <p:txBody>
          <a:bodyPr anchor="b"/>
          <a:lstStyle>
            <a:lvl1pPr marL="13716" indent="0">
              <a:lnSpc>
                <a:spcPts val="1725"/>
              </a:lnSpc>
              <a:spcBef>
                <a:spcPts val="0"/>
              </a:spcBef>
              <a:buNone/>
              <a:defRPr sz="1500">
                <a:solidFill>
                  <a:schemeClr val="tx2">
                    <a:shade val="30000"/>
                    <a:satMod val="150000"/>
                  </a:schemeClr>
                </a:solidFill>
              </a:defRPr>
            </a:lvl1pPr>
            <a:lvl2pPr>
              <a:buNone/>
              <a:defRPr sz="1400">
                <a:solidFill>
                  <a:schemeClr val="tx1">
                    <a:tint val="75000"/>
                  </a:schemeClr>
                </a:solidFill>
              </a:defRPr>
            </a:lvl2pPr>
            <a:lvl3pPr>
              <a:buNone/>
              <a:defRPr sz="1200">
                <a:solidFill>
                  <a:schemeClr val="tx1">
                    <a:tint val="75000"/>
                  </a:schemeClr>
                </a:solidFill>
              </a:defRPr>
            </a:lvl3pPr>
            <a:lvl4pPr>
              <a:buNone/>
              <a:defRPr sz="1100">
                <a:solidFill>
                  <a:schemeClr val="tx1">
                    <a:tint val="75000"/>
                  </a:schemeClr>
                </a:solidFill>
              </a:defRPr>
            </a:lvl4pPr>
            <a:lvl5pPr>
              <a:buNone/>
              <a:defRPr sz="1100">
                <a:solidFill>
                  <a:schemeClr val="tx1">
                    <a:tint val="75000"/>
                  </a:schemeClr>
                </a:solidFill>
              </a:defRPr>
            </a:lvl5pPr>
            <a:extLst/>
          </a:lstStyle>
          <a:p>
            <a:pPr lvl="0"/>
            <a:r>
              <a:rPr lang="en-US"/>
              <a:t>Edit Master text styles</a:t>
            </a:r>
          </a:p>
        </p:txBody>
      </p:sp>
      <p:sp>
        <p:nvSpPr>
          <p:cNvPr id="2" name="Title 1"/>
          <p:cNvSpPr>
            <a:spLocks noGrp="1"/>
          </p:cNvSpPr>
          <p:nvPr>
            <p:ph type="title"/>
          </p:nvPr>
        </p:nvSpPr>
        <p:spPr>
          <a:xfrm>
            <a:off x="1192233" y="1950244"/>
            <a:ext cx="7786959" cy="1714500"/>
          </a:xfrm>
        </p:spPr>
        <p:txBody>
          <a:bodyPr anchor="t"/>
          <a:lstStyle>
            <a:lvl1pPr algn="l">
              <a:lnSpc>
                <a:spcPts val="3375"/>
              </a:lnSpc>
              <a:buNone/>
              <a:defRPr sz="3000" b="1" cap="all"/>
            </a:lvl1pPr>
            <a:extLst/>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CB568DD4-24A7-46B9-8857-D3E8DD7858BE}"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3D69E9F1-81FF-4691-84A0-7BD271914E23}"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675345263"/>
      </p:ext>
    </p:extLst>
  </p:cSld>
  <p:clrMapOvr>
    <a:masterClrMapping/>
  </p:clrMapOvr>
  <p:transition spd="med">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5276088" y="1143000"/>
            <a:ext cx="3657600" cy="3497580"/>
          </a:xfrm>
        </p:spPr>
        <p:txBody>
          <a:bodyPr/>
          <a:lstStyle>
            <a:lvl1pPr>
              <a:defRPr sz="2100"/>
            </a:lvl1pPr>
            <a:lvl2pPr>
              <a:defRPr sz="1800"/>
            </a:lvl2pPr>
            <a:lvl3pPr>
              <a:defRPr sz="1500"/>
            </a:lvl3pPr>
            <a:lvl4pPr>
              <a:defRPr sz="1400"/>
            </a:lvl4pPr>
            <a:lvl5pPr>
              <a:defRPr sz="14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1435608" y="1143000"/>
            <a:ext cx="3657600" cy="3497580"/>
          </a:xfrm>
        </p:spPr>
        <p:txBody>
          <a:bodyPr/>
          <a:lstStyle>
            <a:lvl1pPr>
              <a:defRPr sz="2100"/>
            </a:lvl1pPr>
            <a:lvl2pPr>
              <a:defRPr sz="1800"/>
            </a:lvl2pPr>
            <a:lvl3pPr>
              <a:defRPr sz="1500"/>
            </a:lvl3pPr>
            <a:lvl4pPr>
              <a:defRPr sz="1400"/>
            </a:lvl4pPr>
            <a:lvl5pPr>
              <a:defRPr sz="14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1435608" y="205740"/>
            <a:ext cx="7498080" cy="857250"/>
          </a:xfrm>
        </p:spPr>
        <p:txBody>
          <a:bodyPr/>
          <a:lstStyle/>
          <a:p>
            <a:r>
              <a:rPr lang="en-US"/>
              <a:t>Click to edit Master title style</a:t>
            </a:r>
          </a:p>
        </p:txBody>
      </p:sp>
      <p:sp>
        <p:nvSpPr>
          <p:cNvPr id="5" name="Date Placeholder 23"/>
          <p:cNvSpPr>
            <a:spLocks noGrp="1"/>
          </p:cNvSpPr>
          <p:nvPr>
            <p:ph type="dt" sz="half" idx="10"/>
          </p:nvPr>
        </p:nvSpPr>
        <p:spPr/>
        <p:txBody>
          <a:bodyPr/>
          <a:lstStyle>
            <a:lvl1pPr>
              <a:defRPr/>
            </a:lvl1pPr>
          </a:lstStyle>
          <a:p>
            <a:pPr>
              <a:defRPr/>
            </a:pPr>
            <a:fld id="{AB91A370-DCD2-4AF6-A137-754901E935D9}" type="datetime1">
              <a:rPr lang="en-US">
                <a:solidFill>
                  <a:srgbClr val="323232"/>
                </a:solidFill>
              </a:rPr>
              <a:pPr>
                <a:defRPr/>
              </a:pPr>
              <a:t>10/31/2024</a:t>
            </a:fld>
            <a:endParaRPr lang="en-US" dirty="0">
              <a:solidFill>
                <a:srgbClr val="323232"/>
              </a:solidFill>
            </a:endParaRPr>
          </a:p>
        </p:txBody>
      </p:sp>
      <p:sp>
        <p:nvSpPr>
          <p:cNvPr id="6"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7" name="Slide Number Placeholder 21"/>
          <p:cNvSpPr>
            <a:spLocks noGrp="1"/>
          </p:cNvSpPr>
          <p:nvPr>
            <p:ph type="sldNum" sz="quarter" idx="12"/>
          </p:nvPr>
        </p:nvSpPr>
        <p:spPr/>
        <p:txBody>
          <a:bodyPr/>
          <a:lstStyle>
            <a:lvl1pPr>
              <a:defRPr/>
            </a:lvl1pPr>
          </a:lstStyle>
          <a:p>
            <a:pPr>
              <a:defRPr/>
            </a:pPr>
            <a:fld id="{0A6AA088-C2BA-4BA6-85AC-264ACED6A214}"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1092230665"/>
      </p:ext>
    </p:extLst>
  </p:cSld>
  <p:clrMapOvr>
    <a:masterClrMapping/>
  </p:clrMapOvr>
  <p:transition spd="med">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5288661" y="727002"/>
            <a:ext cx="3655314" cy="3086100"/>
          </a:xfrm>
          <a:ln w="10795">
            <a:solidFill>
              <a:schemeClr val="bg1"/>
            </a:solidFill>
            <a:prstDash val="dash"/>
            <a:miter lim="800000"/>
          </a:ln>
        </p:spPr>
        <p:txBody>
          <a:bodyPr/>
          <a:lstStyle>
            <a:lvl1pPr marL="294894" indent="-205740">
              <a:lnSpc>
                <a:spcPct val="100000"/>
              </a:lnSpc>
              <a:spcBef>
                <a:spcPts val="525"/>
              </a:spcBef>
              <a:defRPr sz="1800"/>
            </a:lvl1pPr>
            <a:lvl2pPr>
              <a:lnSpc>
                <a:spcPct val="100000"/>
              </a:lnSpc>
              <a:spcBef>
                <a:spcPts val="525"/>
              </a:spcBef>
              <a:defRPr sz="1500"/>
            </a:lvl2pPr>
            <a:lvl3pPr>
              <a:lnSpc>
                <a:spcPct val="100000"/>
              </a:lnSpc>
              <a:spcBef>
                <a:spcPts val="525"/>
              </a:spcBef>
              <a:defRPr sz="1400"/>
            </a:lvl3pPr>
            <a:lvl4pPr>
              <a:lnSpc>
                <a:spcPct val="100000"/>
              </a:lnSpc>
              <a:spcBef>
                <a:spcPts val="525"/>
              </a:spcBef>
              <a:defRPr sz="1200"/>
            </a:lvl4pPr>
            <a:lvl5pPr>
              <a:lnSpc>
                <a:spcPct val="100000"/>
              </a:lnSpc>
              <a:spcBef>
                <a:spcPts val="525"/>
              </a:spcBef>
              <a:defRPr sz="12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5288661" y="246209"/>
            <a:ext cx="3655314" cy="480060"/>
          </a:xfrm>
          <a:solidFill>
            <a:schemeClr val="bg1"/>
          </a:solidFill>
          <a:ln w="10795">
            <a:solidFill>
              <a:schemeClr val="bg1"/>
            </a:solidFill>
            <a:miter lim="800000"/>
          </a:ln>
        </p:spPr>
        <p:txBody>
          <a:bodyPr anchor="ctr"/>
          <a:lstStyle>
            <a:lvl1pPr marL="48006" indent="0" algn="l">
              <a:lnSpc>
                <a:spcPct val="100000"/>
              </a:lnSpc>
              <a:spcBef>
                <a:spcPts val="75"/>
              </a:spcBef>
              <a:buNone/>
              <a:defRPr sz="1400" b="0">
                <a:solidFill>
                  <a:schemeClr val="tx1"/>
                </a:solidFill>
              </a:defRPr>
            </a:lvl1pPr>
            <a:lvl2pPr>
              <a:buNone/>
              <a:defRPr sz="1500" b="1"/>
            </a:lvl2pPr>
            <a:lvl3pPr>
              <a:buNone/>
              <a:defRPr sz="1400" b="1"/>
            </a:lvl3pPr>
            <a:lvl4pPr>
              <a:buNone/>
              <a:defRPr sz="1200" b="1"/>
            </a:lvl4pPr>
            <a:lvl5pPr>
              <a:buNone/>
              <a:defRPr sz="1200" b="1"/>
            </a:lvl5pPr>
            <a:extLst/>
          </a:lstStyle>
          <a:p>
            <a:pPr lvl="0"/>
            <a:r>
              <a:rPr lang="en-US"/>
              <a:t>Edit Master text styles</a:t>
            </a:r>
          </a:p>
        </p:txBody>
      </p:sp>
      <p:sp>
        <p:nvSpPr>
          <p:cNvPr id="5" name="Content Placeholder 4"/>
          <p:cNvSpPr>
            <a:spLocks noGrp="1"/>
          </p:cNvSpPr>
          <p:nvPr>
            <p:ph sz="quarter" idx="2"/>
          </p:nvPr>
        </p:nvSpPr>
        <p:spPr>
          <a:xfrm>
            <a:off x="1431731" y="727002"/>
            <a:ext cx="3655314" cy="3086100"/>
          </a:xfrm>
          <a:ln w="10795">
            <a:solidFill>
              <a:schemeClr val="bg1"/>
            </a:solidFill>
            <a:prstDash val="dash"/>
            <a:miter lim="800000"/>
          </a:ln>
        </p:spPr>
        <p:txBody>
          <a:bodyPr/>
          <a:lstStyle>
            <a:lvl1pPr marL="294894" indent="-205740">
              <a:lnSpc>
                <a:spcPct val="100000"/>
              </a:lnSpc>
              <a:spcBef>
                <a:spcPts val="525"/>
              </a:spcBef>
              <a:defRPr sz="1800"/>
            </a:lvl1pPr>
            <a:lvl2pPr>
              <a:lnSpc>
                <a:spcPct val="100000"/>
              </a:lnSpc>
              <a:spcBef>
                <a:spcPts val="525"/>
              </a:spcBef>
              <a:defRPr sz="1500"/>
            </a:lvl2pPr>
            <a:lvl3pPr>
              <a:lnSpc>
                <a:spcPct val="100000"/>
              </a:lnSpc>
              <a:spcBef>
                <a:spcPts val="525"/>
              </a:spcBef>
              <a:defRPr sz="1400"/>
            </a:lvl3pPr>
            <a:lvl4pPr>
              <a:lnSpc>
                <a:spcPct val="100000"/>
              </a:lnSpc>
              <a:spcBef>
                <a:spcPts val="525"/>
              </a:spcBef>
              <a:defRPr sz="1200"/>
            </a:lvl4pPr>
            <a:lvl5pPr>
              <a:lnSpc>
                <a:spcPct val="100000"/>
              </a:lnSpc>
              <a:spcBef>
                <a:spcPts val="525"/>
              </a:spcBef>
              <a:defRPr sz="12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1431731" y="246209"/>
            <a:ext cx="3655314" cy="480060"/>
          </a:xfrm>
          <a:solidFill>
            <a:schemeClr val="bg1"/>
          </a:solidFill>
          <a:ln w="10795">
            <a:solidFill>
              <a:schemeClr val="bg1"/>
            </a:solidFill>
            <a:miter lim="800000"/>
          </a:ln>
        </p:spPr>
        <p:txBody>
          <a:bodyPr anchor="ctr"/>
          <a:lstStyle>
            <a:lvl1pPr marL="48006" indent="0" algn="l">
              <a:lnSpc>
                <a:spcPct val="100000"/>
              </a:lnSpc>
              <a:spcBef>
                <a:spcPts val="75"/>
              </a:spcBef>
              <a:buNone/>
              <a:defRPr sz="1400" b="0">
                <a:solidFill>
                  <a:schemeClr val="tx1"/>
                </a:solidFill>
              </a:defRPr>
            </a:lvl1pPr>
            <a:lvl2pPr>
              <a:buNone/>
              <a:defRPr sz="1500" b="1"/>
            </a:lvl2pPr>
            <a:lvl3pPr>
              <a:buNone/>
              <a:defRPr sz="1400" b="1"/>
            </a:lvl3pPr>
            <a:lvl4pPr>
              <a:buNone/>
              <a:defRPr sz="1200" b="1"/>
            </a:lvl4pPr>
            <a:lvl5pPr>
              <a:buNone/>
              <a:defRPr sz="1200" b="1"/>
            </a:lvl5pPr>
            <a:extLst/>
          </a:lstStyle>
          <a:p>
            <a:pPr lvl="0"/>
            <a:r>
              <a:rPr lang="en-US"/>
              <a:t>Edit Master text styles</a:t>
            </a:r>
          </a:p>
        </p:txBody>
      </p:sp>
      <p:sp>
        <p:nvSpPr>
          <p:cNvPr id="2" name="Title 1"/>
          <p:cNvSpPr>
            <a:spLocks noGrp="1"/>
          </p:cNvSpPr>
          <p:nvPr>
            <p:ph type="title"/>
          </p:nvPr>
        </p:nvSpPr>
        <p:spPr>
          <a:xfrm>
            <a:off x="457200" y="3870252"/>
            <a:ext cx="8229600" cy="857250"/>
          </a:xfrm>
        </p:spPr>
        <p:txBody>
          <a:bodyPr/>
          <a:lstStyle>
            <a:lvl1pPr algn="ctr">
              <a:defRPr sz="3400" b="1" cap="none" baseline="0"/>
            </a:lvl1pPr>
            <a:extLst/>
          </a:lstStyle>
          <a:p>
            <a:r>
              <a:rPr lang="en-US"/>
              <a:t>Click to edit Master title style</a:t>
            </a:r>
            <a:endParaRPr lang="en-US" dirty="0"/>
          </a:p>
        </p:txBody>
      </p:sp>
      <p:sp>
        <p:nvSpPr>
          <p:cNvPr id="7" name="Date Placeholder 23"/>
          <p:cNvSpPr>
            <a:spLocks noGrp="1"/>
          </p:cNvSpPr>
          <p:nvPr>
            <p:ph type="dt" sz="half" idx="10"/>
          </p:nvPr>
        </p:nvSpPr>
        <p:spPr/>
        <p:txBody>
          <a:bodyPr/>
          <a:lstStyle>
            <a:lvl1pPr>
              <a:defRPr/>
            </a:lvl1pPr>
          </a:lstStyle>
          <a:p>
            <a:pPr>
              <a:defRPr/>
            </a:pPr>
            <a:fld id="{617DE68E-B7F6-47F3-A215-8F7C098E1628}" type="datetime1">
              <a:rPr lang="en-US">
                <a:solidFill>
                  <a:srgbClr val="323232"/>
                </a:solidFill>
              </a:rPr>
              <a:pPr>
                <a:defRPr/>
              </a:pPr>
              <a:t>10/31/2024</a:t>
            </a:fld>
            <a:endParaRPr lang="en-US" dirty="0">
              <a:solidFill>
                <a:srgbClr val="323232"/>
              </a:solidFill>
            </a:endParaRPr>
          </a:p>
        </p:txBody>
      </p:sp>
      <p:sp>
        <p:nvSpPr>
          <p:cNvPr id="8"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9" name="Slide Number Placeholder 21"/>
          <p:cNvSpPr>
            <a:spLocks noGrp="1"/>
          </p:cNvSpPr>
          <p:nvPr>
            <p:ph type="sldNum" sz="quarter" idx="12"/>
          </p:nvPr>
        </p:nvSpPr>
        <p:spPr/>
        <p:txBody>
          <a:bodyPr/>
          <a:lstStyle>
            <a:lvl1pPr>
              <a:defRPr/>
            </a:lvl1pPr>
          </a:lstStyle>
          <a:p>
            <a:pPr>
              <a:defRPr/>
            </a:pPr>
            <a:fld id="{F11C21EA-91A0-4EEC-8C64-53F00AF3CD83}"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3148394031"/>
      </p:ext>
    </p:extLst>
  </p:cSld>
  <p:clrMapOvr>
    <a:masterClrMapping/>
  </p:clrMapOvr>
  <p:transition spd="med">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05740"/>
            <a:ext cx="7498080" cy="857250"/>
          </a:xfrm>
        </p:spPr>
        <p:txBody>
          <a:bodyPr/>
          <a:lstStyle/>
          <a:p>
            <a:r>
              <a:rPr lang="en-US"/>
              <a:t>Click to edit Master title style</a:t>
            </a:r>
          </a:p>
        </p:txBody>
      </p:sp>
      <p:sp>
        <p:nvSpPr>
          <p:cNvPr id="3" name="Date Placeholder 23"/>
          <p:cNvSpPr>
            <a:spLocks noGrp="1"/>
          </p:cNvSpPr>
          <p:nvPr>
            <p:ph type="dt" sz="half" idx="10"/>
          </p:nvPr>
        </p:nvSpPr>
        <p:spPr/>
        <p:txBody>
          <a:bodyPr/>
          <a:lstStyle>
            <a:lvl1pPr>
              <a:defRPr/>
            </a:lvl1pPr>
          </a:lstStyle>
          <a:p>
            <a:pPr>
              <a:defRPr/>
            </a:pPr>
            <a:fld id="{0AC413A2-49A2-4AB4-B1CB-8ECEF52A3A95}" type="datetime1">
              <a:rPr lang="en-US">
                <a:solidFill>
                  <a:srgbClr val="323232"/>
                </a:solidFill>
              </a:rPr>
              <a:pPr>
                <a:defRPr/>
              </a:pPr>
              <a:t>10/31/2024</a:t>
            </a:fld>
            <a:endParaRPr lang="en-US" dirty="0">
              <a:solidFill>
                <a:srgbClr val="323232"/>
              </a:solidFill>
            </a:endParaRPr>
          </a:p>
        </p:txBody>
      </p:sp>
      <p:sp>
        <p:nvSpPr>
          <p:cNvPr id="4"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5" name="Slide Number Placeholder 21"/>
          <p:cNvSpPr>
            <a:spLocks noGrp="1"/>
          </p:cNvSpPr>
          <p:nvPr>
            <p:ph type="sldNum" sz="quarter" idx="12"/>
          </p:nvPr>
        </p:nvSpPr>
        <p:spPr/>
        <p:txBody>
          <a:bodyPr/>
          <a:lstStyle>
            <a:lvl1pPr>
              <a:defRPr/>
            </a:lvl1pPr>
          </a:lstStyle>
          <a:p>
            <a:pPr>
              <a:defRPr/>
            </a:pPr>
            <a:fld id="{777CFB64-FC1D-4FD6-82B5-9A2F7970A3B8}"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1085706182"/>
      </p:ext>
    </p:extLst>
  </p:cSld>
  <p:clrMapOvr>
    <a:masterClrMapping/>
  </p:clrMapOvr>
  <p:transition spd="med">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p:nvPr/>
        </p:nvSpPr>
        <p:spPr>
          <a:xfrm>
            <a:off x="0" y="-2724"/>
            <a:ext cx="9141714" cy="5143500"/>
          </a:xfrm>
          <a:prstGeom prst="rect">
            <a:avLst/>
          </a:prstGeom>
          <a:gradFill flip="none" rotWithShape="1">
            <a:gsLst>
              <a:gs pos="0">
                <a:schemeClr val="bg2">
                  <a:lumMod val="90000"/>
                </a:schemeClr>
              </a:gs>
              <a:gs pos="50000">
                <a:schemeClr val="bg2"/>
              </a:gs>
              <a:gs pos="100000">
                <a:schemeClr val="bg1"/>
              </a:gs>
            </a:gsLst>
            <a:path path="circle">
              <a:fillToRect l="100000" t="100000"/>
            </a:path>
            <a:tileRect r="-100000" b="-100000"/>
          </a:gradFill>
          <a:ln>
            <a:noFill/>
          </a:ln>
        </p:spPr>
        <p:style>
          <a:lnRef idx="3">
            <a:schemeClr val="lt1"/>
          </a:lnRef>
          <a:fillRef idx="1">
            <a:schemeClr val="accent2"/>
          </a:fillRef>
          <a:effectRef idx="1">
            <a:schemeClr val="accent2"/>
          </a:effectRef>
          <a:fontRef idx="minor">
            <a:schemeClr val="lt1"/>
          </a:fontRef>
        </p:style>
        <p:txBody>
          <a:bodyPr lIns="68580" tIns="34290" rIns="68580" bIns="34290" anchor="ctr"/>
          <a:lstStyle/>
          <a:p>
            <a:pPr algn="ctr">
              <a:buClrTx/>
              <a:buFontTx/>
              <a:buNone/>
              <a:defRPr/>
            </a:pPr>
            <a:endParaRPr lang="en-US" sz="1800" kern="1200" dirty="0">
              <a:solidFill>
                <a:prstClr val="white"/>
              </a:solidFill>
            </a:endParaRPr>
          </a:p>
        </p:txBody>
      </p:sp>
      <p:sp>
        <p:nvSpPr>
          <p:cNvPr id="3" name="Date Placeholder 1"/>
          <p:cNvSpPr>
            <a:spLocks noGrp="1"/>
          </p:cNvSpPr>
          <p:nvPr>
            <p:ph type="dt" sz="half" idx="10"/>
          </p:nvPr>
        </p:nvSpPr>
        <p:spPr/>
        <p:txBody>
          <a:bodyPr/>
          <a:lstStyle>
            <a:lvl1pPr>
              <a:defRPr/>
            </a:lvl1pPr>
          </a:lstStyle>
          <a:p>
            <a:pPr>
              <a:defRPr/>
            </a:pPr>
            <a:fld id="{106CBA6B-2954-410B-B24F-02D490F26DCA}" type="datetime1">
              <a:rPr lang="en-US">
                <a:solidFill>
                  <a:srgbClr val="323232"/>
                </a:solidFill>
              </a:rPr>
              <a:pPr>
                <a:defRPr/>
              </a:pPr>
              <a:t>10/31/2024</a:t>
            </a:fld>
            <a:endParaRPr lang="en-US">
              <a:solidFill>
                <a:srgbClr val="323232"/>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5" name="Slide Number Placeholder 3"/>
          <p:cNvSpPr>
            <a:spLocks noGrp="1"/>
          </p:cNvSpPr>
          <p:nvPr>
            <p:ph type="sldNum" sz="quarter" idx="12"/>
          </p:nvPr>
        </p:nvSpPr>
        <p:spPr/>
        <p:txBody>
          <a:bodyPr/>
          <a:lstStyle>
            <a:lvl1pPr>
              <a:defRPr/>
            </a:lvl1pPr>
          </a:lstStyle>
          <a:p>
            <a:pPr>
              <a:defRPr/>
            </a:pPr>
            <a:fld id="{DA9C4C5F-1962-41DC-8165-66B845D3FD8B}"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3412643197"/>
      </p:ext>
    </p:extLst>
  </p:cSld>
  <p:clrMapOvr>
    <a:masterClrMapping/>
  </p:clrMapOvr>
  <p:transition spd="med">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428750" y="1600201"/>
            <a:ext cx="7181850" cy="2994422"/>
          </a:xfrm>
        </p:spPr>
        <p:txBody>
          <a:bodyPr/>
          <a:lstStyle>
            <a:lvl1pPr>
              <a:defRPr sz="2400"/>
            </a:lvl1pPr>
            <a:lvl2pPr>
              <a:defRPr sz="2100"/>
            </a:lvl2pPr>
            <a:lvl3pPr>
              <a:defRPr sz="1800"/>
            </a:lvl3pPr>
            <a:lvl4pPr>
              <a:defRPr sz="1500"/>
            </a:lvl4pPr>
            <a:lvl5pPr>
              <a:defRPr sz="15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1428750" y="1055223"/>
            <a:ext cx="4137059" cy="523875"/>
          </a:xfrm>
        </p:spPr>
        <p:txBody>
          <a:bodyPr/>
          <a:lstStyle>
            <a:lvl1pPr marL="34290" indent="0">
              <a:lnSpc>
                <a:spcPct val="100000"/>
              </a:lnSpc>
              <a:spcBef>
                <a:spcPts val="0"/>
              </a:spcBef>
              <a:buNone/>
              <a:defRPr sz="1100"/>
            </a:lvl1pPr>
            <a:lvl2pPr>
              <a:buNone/>
              <a:defRPr sz="900"/>
            </a:lvl2pPr>
            <a:lvl3pPr>
              <a:buNone/>
              <a:defRPr sz="800"/>
            </a:lvl3pPr>
            <a:lvl4pPr>
              <a:buNone/>
              <a:defRPr sz="700"/>
            </a:lvl4pPr>
            <a:lvl5pPr>
              <a:buNone/>
              <a:defRPr sz="700"/>
            </a:lvl5pPr>
            <a:extLst/>
          </a:lstStyle>
          <a:p>
            <a:pPr lvl="0"/>
            <a:r>
              <a:rPr lang="en-US"/>
              <a:t>Edit Master text styles</a:t>
            </a:r>
          </a:p>
        </p:txBody>
      </p:sp>
      <p:sp>
        <p:nvSpPr>
          <p:cNvPr id="2" name="Title 1"/>
          <p:cNvSpPr>
            <a:spLocks noGrp="1"/>
          </p:cNvSpPr>
          <p:nvPr>
            <p:ph type="title"/>
          </p:nvPr>
        </p:nvSpPr>
        <p:spPr>
          <a:xfrm>
            <a:off x="1428750" y="162583"/>
            <a:ext cx="4137059" cy="871538"/>
          </a:xfrm>
          <a:ln>
            <a:noFill/>
          </a:ln>
        </p:spPr>
        <p:txBody>
          <a:bodyPr anchor="b"/>
          <a:lstStyle>
            <a:lvl1pPr algn="l">
              <a:lnSpc>
                <a:spcPts val="1500"/>
              </a:lnSpc>
              <a:buNone/>
              <a:defRPr sz="1700" b="1" cap="all" baseline="0"/>
            </a:lvl1pPr>
            <a:extLst/>
          </a:lstStyle>
          <a:p>
            <a:r>
              <a:rPr lang="en-US"/>
              <a:t>Click to edit Master title style</a:t>
            </a:r>
          </a:p>
        </p:txBody>
      </p:sp>
      <p:sp>
        <p:nvSpPr>
          <p:cNvPr id="5" name="Date Placeholder 23"/>
          <p:cNvSpPr>
            <a:spLocks noGrp="1"/>
          </p:cNvSpPr>
          <p:nvPr>
            <p:ph type="dt" sz="half" idx="10"/>
          </p:nvPr>
        </p:nvSpPr>
        <p:spPr/>
        <p:txBody>
          <a:bodyPr/>
          <a:lstStyle>
            <a:lvl1pPr>
              <a:defRPr/>
            </a:lvl1pPr>
          </a:lstStyle>
          <a:p>
            <a:pPr>
              <a:defRPr/>
            </a:pPr>
            <a:fld id="{97EF3FB8-84E7-4285-B4F0-A46AFD31FBC8}" type="datetime1">
              <a:rPr lang="en-US">
                <a:solidFill>
                  <a:srgbClr val="323232"/>
                </a:solidFill>
              </a:rPr>
              <a:pPr>
                <a:defRPr/>
              </a:pPr>
              <a:t>10/31/2024</a:t>
            </a:fld>
            <a:endParaRPr lang="en-US" dirty="0">
              <a:solidFill>
                <a:srgbClr val="323232"/>
              </a:solidFill>
            </a:endParaRPr>
          </a:p>
        </p:txBody>
      </p:sp>
      <p:sp>
        <p:nvSpPr>
          <p:cNvPr id="6"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7" name="Slide Number Placeholder 21"/>
          <p:cNvSpPr>
            <a:spLocks noGrp="1"/>
          </p:cNvSpPr>
          <p:nvPr>
            <p:ph type="sldNum" sz="quarter" idx="12"/>
          </p:nvPr>
        </p:nvSpPr>
        <p:spPr/>
        <p:txBody>
          <a:bodyPr/>
          <a:lstStyle>
            <a:lvl1pPr>
              <a:defRPr/>
            </a:lvl1pPr>
          </a:lstStyle>
          <a:p>
            <a:pPr>
              <a:defRPr/>
            </a:pPr>
            <a:fld id="{EA25720E-F7C8-4BE5-95E2-37981F82EEA2}"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132239925"/>
      </p:ext>
    </p:extLst>
  </p:cSld>
  <p:clrMapOvr>
    <a:masterClrMapping/>
  </p:clrMapOvr>
  <p:transition spd="med">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36"/>
          <p:cNvSpPr/>
          <p:nvPr/>
        </p:nvSpPr>
        <p:spPr>
          <a:xfrm>
            <a:off x="0" y="-2724"/>
            <a:ext cx="9141714" cy="5143500"/>
          </a:xfrm>
          <a:prstGeom prst="rect">
            <a:avLst/>
          </a:prstGeom>
          <a:gradFill flip="none" rotWithShape="1">
            <a:gsLst>
              <a:gs pos="0">
                <a:schemeClr val="bg2">
                  <a:lumMod val="90000"/>
                </a:schemeClr>
              </a:gs>
              <a:gs pos="50000">
                <a:schemeClr val="bg2"/>
              </a:gs>
              <a:gs pos="100000">
                <a:schemeClr val="bg1"/>
              </a:gs>
            </a:gsLst>
            <a:path path="circle">
              <a:fillToRect l="100000" t="100000"/>
            </a:path>
            <a:tileRect r="-100000" b="-100000"/>
          </a:gradFill>
          <a:ln>
            <a:noFill/>
          </a:ln>
        </p:spPr>
        <p:style>
          <a:lnRef idx="3">
            <a:schemeClr val="lt1"/>
          </a:lnRef>
          <a:fillRef idx="1">
            <a:schemeClr val="accent2"/>
          </a:fillRef>
          <a:effectRef idx="1">
            <a:schemeClr val="accent2"/>
          </a:effectRef>
          <a:fontRef idx="minor">
            <a:schemeClr val="lt1"/>
          </a:fontRef>
        </p:style>
        <p:txBody>
          <a:bodyPr lIns="68580" tIns="34290" rIns="68580" bIns="34290" anchor="ctr"/>
          <a:lstStyle/>
          <a:p>
            <a:pPr algn="ctr">
              <a:buClrTx/>
              <a:buFontTx/>
              <a:buNone/>
              <a:defRPr/>
            </a:pPr>
            <a:endParaRPr lang="en-US" sz="1800" kern="1200" dirty="0">
              <a:solidFill>
                <a:prstClr val="white"/>
              </a:solidFill>
            </a:endParaRPr>
          </a:p>
        </p:txBody>
      </p:sp>
      <p:sp>
        <p:nvSpPr>
          <p:cNvPr id="6" name="Rectangle 7"/>
          <p:cNvSpPr/>
          <p:nvPr/>
        </p:nvSpPr>
        <p:spPr>
          <a:xfrm>
            <a:off x="762000" y="800100"/>
            <a:ext cx="4572000" cy="3429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68580" tIns="205740" rIns="68580" bIns="34290">
            <a:normAutofit/>
          </a:bodyPr>
          <a:lstStyle/>
          <a:p>
            <a:pPr indent="-212598">
              <a:lnSpc>
                <a:spcPts val="2250"/>
              </a:lnSpc>
              <a:spcBef>
                <a:spcPts val="450"/>
              </a:spcBef>
              <a:buClr>
                <a:srgbClr val="F07F09"/>
              </a:buClr>
              <a:buSzPct val="80000"/>
              <a:buFont typeface="Wingdings 2"/>
              <a:buNone/>
              <a:defRPr/>
            </a:pPr>
            <a:endParaRPr lang="en-US" sz="2400" kern="1200">
              <a:solidFill>
                <a:prstClr val="black"/>
              </a:solidFill>
              <a:latin typeface="Palatino Linotype"/>
              <a:ea typeface="+mn-ea"/>
              <a:cs typeface="Arial" charset="0"/>
            </a:endParaRPr>
          </a:p>
        </p:txBody>
      </p:sp>
      <p:sp>
        <p:nvSpPr>
          <p:cNvPr id="7" name="Flowchart: Process 8"/>
          <p:cNvSpPr/>
          <p:nvPr/>
        </p:nvSpPr>
        <p:spPr>
          <a:xfrm rot="19468671">
            <a:off x="396479" y="715567"/>
            <a:ext cx="685800" cy="15359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lIns="68580" tIns="34290" rIns="68580" bIns="34290" anchor="ctr"/>
          <a:lstStyle/>
          <a:p>
            <a:pPr algn="ctr">
              <a:buClrTx/>
              <a:buFontTx/>
              <a:buNone/>
              <a:defRPr/>
            </a:pPr>
            <a:endParaRPr lang="en-US" sz="1800" kern="1200">
              <a:solidFill>
                <a:prstClr val="white"/>
              </a:solidFill>
            </a:endParaRPr>
          </a:p>
        </p:txBody>
      </p:sp>
      <p:sp>
        <p:nvSpPr>
          <p:cNvPr id="8" name="Flowchart: Process 9"/>
          <p:cNvSpPr/>
          <p:nvPr/>
        </p:nvSpPr>
        <p:spPr>
          <a:xfrm rot="2103354" flipH="1">
            <a:off x="5004198" y="702469"/>
            <a:ext cx="648890" cy="153591"/>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lIns="68580" tIns="34290" rIns="68580" bIns="34290" anchor="ctr"/>
          <a:lstStyle/>
          <a:p>
            <a:pPr algn="ctr">
              <a:buClrTx/>
              <a:buFontTx/>
              <a:buNone/>
              <a:defRPr/>
            </a:pPr>
            <a:endParaRPr lang="en-US" sz="1800" kern="1200" dirty="0">
              <a:solidFill>
                <a:prstClr val="white"/>
              </a:solidFill>
            </a:endParaRPr>
          </a:p>
        </p:txBody>
      </p:sp>
      <p:sp>
        <p:nvSpPr>
          <p:cNvPr id="3" name="Picture Placeholder 2"/>
          <p:cNvSpPr>
            <a:spLocks noGrp="1"/>
          </p:cNvSpPr>
          <p:nvPr>
            <p:ph type="pic" idx="1"/>
          </p:nvPr>
        </p:nvSpPr>
        <p:spPr>
          <a:xfrm>
            <a:off x="838200" y="857254"/>
            <a:ext cx="4419600" cy="2635898"/>
          </a:xfrm>
          <a:prstGeom prst="roundRect">
            <a:avLst>
              <a:gd name="adj" fmla="val 783"/>
            </a:avLst>
          </a:prstGeom>
          <a:solidFill>
            <a:schemeClr val="bg2"/>
          </a:solidFill>
          <a:ln w="127000">
            <a:noFill/>
            <a:miter lim="800000"/>
          </a:ln>
          <a:effectLst/>
        </p:spPr>
        <p:txBody>
          <a:bodyPr tIns="205740">
            <a:normAutofit/>
          </a:bodyPr>
          <a:lstStyle>
            <a:lvl1pPr marL="0" indent="0" algn="l" eaLnBrk="1" latinLnBrk="0" hangingPunct="1">
              <a:buNone/>
              <a:defRPr sz="2400"/>
            </a:lvl1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8200" y="3600450"/>
            <a:ext cx="4419600" cy="571500"/>
          </a:xfrm>
        </p:spPr>
        <p:txBody>
          <a:bodyPr anchor="ctr"/>
          <a:lstStyle>
            <a:lvl1pPr marL="0" indent="0" algn="l">
              <a:lnSpc>
                <a:spcPts val="1200"/>
              </a:lnSpc>
              <a:spcBef>
                <a:spcPts val="0"/>
              </a:spcBef>
              <a:buNone/>
              <a:defRPr sz="1100">
                <a:solidFill>
                  <a:srgbClr val="777777"/>
                </a:solidFill>
              </a:defRPr>
            </a:lvl1pPr>
            <a:lvl2pPr>
              <a:defRPr sz="900"/>
            </a:lvl2pPr>
            <a:lvl3pPr>
              <a:defRPr sz="800"/>
            </a:lvl3pPr>
            <a:lvl4pPr>
              <a:defRPr sz="700"/>
            </a:lvl4pPr>
            <a:lvl5pPr>
              <a:defRPr sz="700"/>
            </a:lvl5pPr>
            <a:extLst/>
          </a:lstStyle>
          <a:p>
            <a:pPr lvl="0"/>
            <a:r>
              <a:rPr lang="en-US"/>
              <a:t>Edit Master text styles</a:t>
            </a:r>
          </a:p>
        </p:txBody>
      </p:sp>
      <p:sp>
        <p:nvSpPr>
          <p:cNvPr id="2" name="Title 1"/>
          <p:cNvSpPr>
            <a:spLocks noGrp="1"/>
          </p:cNvSpPr>
          <p:nvPr>
            <p:ph type="title"/>
          </p:nvPr>
        </p:nvSpPr>
        <p:spPr>
          <a:xfrm>
            <a:off x="5886896" y="800100"/>
            <a:ext cx="2743200" cy="1485900"/>
          </a:xfrm>
        </p:spPr>
        <p:txBody>
          <a:bodyPr anchor="b">
            <a:noAutofit/>
          </a:bodyPr>
          <a:lstStyle>
            <a:lvl1pPr algn="l">
              <a:buNone/>
              <a:defRPr sz="1600" b="1">
                <a:effectLst/>
              </a:defRPr>
            </a:lvl1pPr>
            <a:extLst/>
          </a:lstStyle>
          <a:p>
            <a:r>
              <a:rPr lang="en-US"/>
              <a:t>Click to edit Master title style</a:t>
            </a:r>
          </a:p>
        </p:txBody>
      </p:sp>
      <p:sp>
        <p:nvSpPr>
          <p:cNvPr id="9" name="Date Placeholder 4"/>
          <p:cNvSpPr>
            <a:spLocks noGrp="1"/>
          </p:cNvSpPr>
          <p:nvPr>
            <p:ph type="dt" sz="half" idx="10"/>
          </p:nvPr>
        </p:nvSpPr>
        <p:spPr/>
        <p:txBody>
          <a:bodyPr/>
          <a:lstStyle>
            <a:lvl1pPr>
              <a:defRPr/>
            </a:lvl1pPr>
          </a:lstStyle>
          <a:p>
            <a:pPr>
              <a:defRPr/>
            </a:pPr>
            <a:fld id="{AB027706-2C39-4619-8B27-B0AFE27DC334}" type="datetime1">
              <a:rPr lang="en-US">
                <a:solidFill>
                  <a:srgbClr val="323232"/>
                </a:solidFill>
              </a:rPr>
              <a:pPr>
                <a:defRPr/>
              </a:pPr>
              <a:t>10/31/2024</a:t>
            </a:fld>
            <a:endParaRPr lang="en-US">
              <a:solidFill>
                <a:srgbClr val="323232"/>
              </a:solidFill>
            </a:endParaRPr>
          </a:p>
        </p:txBody>
      </p:sp>
      <p:sp>
        <p:nvSpPr>
          <p:cNvPr id="10" name="Footer Placeholder 5"/>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11" name="Slide Number Placeholder 6"/>
          <p:cNvSpPr>
            <a:spLocks noGrp="1"/>
          </p:cNvSpPr>
          <p:nvPr>
            <p:ph type="sldNum" sz="quarter" idx="12"/>
          </p:nvPr>
        </p:nvSpPr>
        <p:spPr/>
        <p:txBody>
          <a:bodyPr/>
          <a:lstStyle>
            <a:lvl1pPr>
              <a:defRPr/>
            </a:lvl1pPr>
          </a:lstStyle>
          <a:p>
            <a:pPr>
              <a:defRPr/>
            </a:pPr>
            <a:fld id="{572B18CD-96FE-4BC8-B744-8DBD81114182}"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4068025004"/>
      </p:ext>
    </p:extLst>
  </p:cSld>
  <p:clrMapOvr>
    <a:masterClrMapping/>
  </p:clrMapOvr>
  <p:transition spd="med">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60290E60-127F-44D8-8DD0-50AB65A61CC3}"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10FA277A-0726-4654-BF6B-76352F241256}"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2157322240"/>
      </p:ext>
    </p:extLst>
  </p:cSld>
  <p:clrMapOvr>
    <a:masterClrMapping/>
  </p:clrMapOvr>
  <p:transition spd="med">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1143000" y="205981"/>
            <a:ext cx="5562600" cy="43886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858000" y="205980"/>
            <a:ext cx="1828800" cy="4388644"/>
          </a:xfrm>
        </p:spPr>
        <p:txBody>
          <a:bodyPr vert="eaVert"/>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fld id="{EC264AAA-874C-4D04-8E0E-28496B5D2C31}" type="datetime1">
              <a:rPr lang="en-US">
                <a:solidFill>
                  <a:srgbClr val="323232"/>
                </a:solidFill>
              </a:rPr>
              <a:pPr>
                <a:defRPr/>
              </a:pPr>
              <a:t>10/31/2024</a:t>
            </a:fld>
            <a:endParaRPr lang="en-US" dirty="0">
              <a:solidFill>
                <a:srgbClr val="323232"/>
              </a:solidFill>
            </a:endParaRPr>
          </a:p>
        </p:txBody>
      </p:sp>
      <p:sp>
        <p:nvSpPr>
          <p:cNvPr id="5"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6" name="Slide Number Placeholder 21"/>
          <p:cNvSpPr>
            <a:spLocks noGrp="1"/>
          </p:cNvSpPr>
          <p:nvPr>
            <p:ph type="sldNum" sz="quarter" idx="12"/>
          </p:nvPr>
        </p:nvSpPr>
        <p:spPr/>
        <p:txBody>
          <a:bodyPr/>
          <a:lstStyle>
            <a:lvl1pPr>
              <a:defRPr/>
            </a:lvl1pPr>
          </a:lstStyle>
          <a:p>
            <a:pPr>
              <a:defRPr/>
            </a:pPr>
            <a:fld id="{8EECA360-0BEF-41AA-8974-978894681B31}"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675383662"/>
      </p:ext>
    </p:extLst>
  </p:cSld>
  <p:clrMapOvr>
    <a:masterClrMapping/>
  </p:clrMapOvr>
  <p:transition spd="med">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5288661" y="727002"/>
            <a:ext cx="3655314" cy="3086100"/>
          </a:xfrm>
          <a:ln w="10795">
            <a:solidFill>
              <a:schemeClr val="bg1"/>
            </a:solidFill>
            <a:prstDash val="dash"/>
            <a:miter lim="800000"/>
          </a:ln>
        </p:spPr>
        <p:txBody>
          <a:bodyPr/>
          <a:lstStyle>
            <a:lvl1pPr marL="294894" indent="-205740">
              <a:lnSpc>
                <a:spcPct val="100000"/>
              </a:lnSpc>
              <a:spcBef>
                <a:spcPts val="525"/>
              </a:spcBef>
              <a:defRPr sz="1800"/>
            </a:lvl1pPr>
            <a:lvl2pPr>
              <a:lnSpc>
                <a:spcPct val="100000"/>
              </a:lnSpc>
              <a:spcBef>
                <a:spcPts val="525"/>
              </a:spcBef>
              <a:defRPr sz="1500"/>
            </a:lvl2pPr>
            <a:lvl3pPr>
              <a:lnSpc>
                <a:spcPct val="100000"/>
              </a:lnSpc>
              <a:spcBef>
                <a:spcPts val="525"/>
              </a:spcBef>
              <a:defRPr sz="1400"/>
            </a:lvl3pPr>
            <a:lvl4pPr>
              <a:lnSpc>
                <a:spcPct val="100000"/>
              </a:lnSpc>
              <a:spcBef>
                <a:spcPts val="525"/>
              </a:spcBef>
              <a:defRPr sz="1200"/>
            </a:lvl4pPr>
            <a:lvl5pPr>
              <a:lnSpc>
                <a:spcPct val="100000"/>
              </a:lnSpc>
              <a:spcBef>
                <a:spcPts val="525"/>
              </a:spcBef>
              <a:defRPr sz="12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5288661" y="246209"/>
            <a:ext cx="3655314" cy="480060"/>
          </a:xfrm>
          <a:solidFill>
            <a:schemeClr val="bg1"/>
          </a:solidFill>
          <a:ln w="10795">
            <a:solidFill>
              <a:schemeClr val="bg1"/>
            </a:solidFill>
            <a:miter lim="800000"/>
          </a:ln>
        </p:spPr>
        <p:txBody>
          <a:bodyPr anchor="ctr"/>
          <a:lstStyle>
            <a:lvl1pPr marL="48006" indent="0" algn="l">
              <a:lnSpc>
                <a:spcPct val="100000"/>
              </a:lnSpc>
              <a:spcBef>
                <a:spcPts val="75"/>
              </a:spcBef>
              <a:buNone/>
              <a:defRPr sz="1400" b="0">
                <a:solidFill>
                  <a:schemeClr val="tx1"/>
                </a:solidFill>
              </a:defRPr>
            </a:lvl1pPr>
            <a:lvl2pPr>
              <a:buNone/>
              <a:defRPr sz="1500" b="1"/>
            </a:lvl2pPr>
            <a:lvl3pPr>
              <a:buNone/>
              <a:defRPr sz="1400" b="1"/>
            </a:lvl3pPr>
            <a:lvl4pPr>
              <a:buNone/>
              <a:defRPr sz="1200" b="1"/>
            </a:lvl4pPr>
            <a:lvl5pPr>
              <a:buNone/>
              <a:defRPr sz="1200" b="1"/>
            </a:lvl5pPr>
            <a:extLst/>
          </a:lstStyle>
          <a:p>
            <a:pPr lvl="0"/>
            <a:r>
              <a:rPr lang="en-US"/>
              <a:t>Edit Master text styles</a:t>
            </a:r>
          </a:p>
        </p:txBody>
      </p:sp>
      <p:sp>
        <p:nvSpPr>
          <p:cNvPr id="5" name="Content Placeholder 4"/>
          <p:cNvSpPr>
            <a:spLocks noGrp="1"/>
          </p:cNvSpPr>
          <p:nvPr>
            <p:ph sz="quarter" idx="2"/>
          </p:nvPr>
        </p:nvSpPr>
        <p:spPr>
          <a:xfrm>
            <a:off x="1431731" y="727002"/>
            <a:ext cx="3655314" cy="3086100"/>
          </a:xfrm>
          <a:ln w="10795">
            <a:solidFill>
              <a:schemeClr val="bg1"/>
            </a:solidFill>
            <a:prstDash val="dash"/>
            <a:miter lim="800000"/>
          </a:ln>
        </p:spPr>
        <p:txBody>
          <a:bodyPr/>
          <a:lstStyle>
            <a:lvl1pPr marL="294894" indent="-205740">
              <a:lnSpc>
                <a:spcPct val="100000"/>
              </a:lnSpc>
              <a:spcBef>
                <a:spcPts val="525"/>
              </a:spcBef>
              <a:defRPr sz="1800"/>
            </a:lvl1pPr>
            <a:lvl2pPr>
              <a:lnSpc>
                <a:spcPct val="100000"/>
              </a:lnSpc>
              <a:spcBef>
                <a:spcPts val="525"/>
              </a:spcBef>
              <a:defRPr sz="1500"/>
            </a:lvl2pPr>
            <a:lvl3pPr>
              <a:lnSpc>
                <a:spcPct val="100000"/>
              </a:lnSpc>
              <a:spcBef>
                <a:spcPts val="525"/>
              </a:spcBef>
              <a:defRPr sz="1400"/>
            </a:lvl3pPr>
            <a:lvl4pPr>
              <a:lnSpc>
                <a:spcPct val="100000"/>
              </a:lnSpc>
              <a:spcBef>
                <a:spcPts val="525"/>
              </a:spcBef>
              <a:defRPr sz="1200"/>
            </a:lvl4pPr>
            <a:lvl5pPr>
              <a:lnSpc>
                <a:spcPct val="100000"/>
              </a:lnSpc>
              <a:spcBef>
                <a:spcPts val="525"/>
              </a:spcBef>
              <a:defRPr sz="1200"/>
            </a:lvl5pPr>
            <a:extLs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1431731" y="246209"/>
            <a:ext cx="3655314" cy="480060"/>
          </a:xfrm>
          <a:solidFill>
            <a:schemeClr val="bg1"/>
          </a:solidFill>
          <a:ln w="10795">
            <a:solidFill>
              <a:schemeClr val="bg1"/>
            </a:solidFill>
            <a:miter lim="800000"/>
          </a:ln>
        </p:spPr>
        <p:txBody>
          <a:bodyPr anchor="ctr"/>
          <a:lstStyle>
            <a:lvl1pPr marL="48006" indent="0" algn="l">
              <a:lnSpc>
                <a:spcPct val="100000"/>
              </a:lnSpc>
              <a:spcBef>
                <a:spcPts val="75"/>
              </a:spcBef>
              <a:buNone/>
              <a:defRPr sz="1400" b="0">
                <a:solidFill>
                  <a:schemeClr val="tx1"/>
                </a:solidFill>
              </a:defRPr>
            </a:lvl1pPr>
            <a:lvl2pPr>
              <a:buNone/>
              <a:defRPr sz="1500" b="1"/>
            </a:lvl2pPr>
            <a:lvl3pPr>
              <a:buNone/>
              <a:defRPr sz="1400" b="1"/>
            </a:lvl3pPr>
            <a:lvl4pPr>
              <a:buNone/>
              <a:defRPr sz="1200" b="1"/>
            </a:lvl4pPr>
            <a:lvl5pPr>
              <a:buNone/>
              <a:defRPr sz="1200" b="1"/>
            </a:lvl5pPr>
            <a:extLst/>
          </a:lstStyle>
          <a:p>
            <a:pPr lvl="0"/>
            <a:r>
              <a:rPr lang="en-US"/>
              <a:t>Edit Master text styles</a:t>
            </a:r>
          </a:p>
        </p:txBody>
      </p:sp>
      <p:sp>
        <p:nvSpPr>
          <p:cNvPr id="2" name="Title 1"/>
          <p:cNvSpPr>
            <a:spLocks noGrp="1"/>
          </p:cNvSpPr>
          <p:nvPr>
            <p:ph type="title"/>
          </p:nvPr>
        </p:nvSpPr>
        <p:spPr>
          <a:xfrm>
            <a:off x="457200" y="3870252"/>
            <a:ext cx="8229600" cy="857250"/>
          </a:xfrm>
        </p:spPr>
        <p:txBody>
          <a:bodyPr/>
          <a:lstStyle>
            <a:lvl1pPr algn="ctr">
              <a:defRPr sz="3400" b="1" cap="none" baseline="0"/>
            </a:lvl1pPr>
            <a:extLst/>
          </a:lstStyle>
          <a:p>
            <a:r>
              <a:rPr lang="en-US"/>
              <a:t>Click to edit Master title style</a:t>
            </a:r>
            <a:endParaRPr lang="en-US" dirty="0"/>
          </a:p>
        </p:txBody>
      </p:sp>
      <p:sp>
        <p:nvSpPr>
          <p:cNvPr id="7" name="Date Placeholder 23"/>
          <p:cNvSpPr>
            <a:spLocks noGrp="1"/>
          </p:cNvSpPr>
          <p:nvPr>
            <p:ph type="dt" sz="half" idx="10"/>
          </p:nvPr>
        </p:nvSpPr>
        <p:spPr/>
        <p:txBody>
          <a:bodyPr/>
          <a:lstStyle>
            <a:lvl1pPr>
              <a:defRPr/>
            </a:lvl1pPr>
          </a:lstStyle>
          <a:p>
            <a:pPr>
              <a:defRPr/>
            </a:pPr>
            <a:fld id="{D242A90C-B870-48C9-9948-8CEAEE62772F}" type="datetime1">
              <a:rPr lang="en-US">
                <a:solidFill>
                  <a:srgbClr val="323232"/>
                </a:solidFill>
              </a:rPr>
              <a:pPr>
                <a:defRPr/>
              </a:pPr>
              <a:t>10/31/2024</a:t>
            </a:fld>
            <a:endParaRPr lang="en-US" dirty="0">
              <a:solidFill>
                <a:srgbClr val="323232"/>
              </a:solidFill>
            </a:endParaRPr>
          </a:p>
        </p:txBody>
      </p:sp>
      <p:sp>
        <p:nvSpPr>
          <p:cNvPr id="8" name="Footer Placeholder 9"/>
          <p:cNvSpPr>
            <a:spLocks noGrp="1"/>
          </p:cNvSpPr>
          <p:nvPr>
            <p:ph type="ftr" sz="quarter" idx="11"/>
          </p:nvPr>
        </p:nvSpPr>
        <p:spPr/>
        <p:txBody>
          <a:bodyPr/>
          <a:lstStyle>
            <a:lvl1pPr>
              <a:defRPr/>
            </a:lvl1pPr>
          </a:lstStyle>
          <a:p>
            <a:pPr>
              <a:defRPr/>
            </a:pPr>
            <a:endParaRPr lang="en-US">
              <a:solidFill>
                <a:srgbClr val="323232"/>
              </a:solidFill>
            </a:endParaRPr>
          </a:p>
        </p:txBody>
      </p:sp>
      <p:sp>
        <p:nvSpPr>
          <p:cNvPr id="9" name="Slide Number Placeholder 21"/>
          <p:cNvSpPr>
            <a:spLocks noGrp="1"/>
          </p:cNvSpPr>
          <p:nvPr>
            <p:ph type="sldNum" sz="quarter" idx="12"/>
          </p:nvPr>
        </p:nvSpPr>
        <p:spPr/>
        <p:txBody>
          <a:bodyPr/>
          <a:lstStyle>
            <a:lvl1pPr>
              <a:defRPr/>
            </a:lvl1pPr>
          </a:lstStyle>
          <a:p>
            <a:pPr>
              <a:defRPr/>
            </a:pPr>
            <a:fld id="{981395F6-E2D3-4678-88A3-DFC7C930A0EF}" type="slidenum">
              <a:rPr lang="en-US">
                <a:solidFill>
                  <a:srgbClr val="323232"/>
                </a:solidFill>
              </a:rPr>
              <a:pPr>
                <a:defRPr/>
              </a:pPr>
              <a:t>‹Nº›</a:t>
            </a:fld>
            <a:endParaRPr lang="en-US">
              <a:solidFill>
                <a:srgbClr val="323232"/>
              </a:solidFill>
            </a:endParaRPr>
          </a:p>
        </p:txBody>
      </p:sp>
    </p:spTree>
    <p:extLst>
      <p:ext uri="{BB962C8B-B14F-4D97-AF65-F5344CB8AC3E}">
        <p14:creationId xmlns:p14="http://schemas.microsoft.com/office/powerpoint/2010/main" val="3262239410"/>
      </p:ext>
    </p:extLst>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8307483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29766458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404143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1912574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5361158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89315158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3181669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76397985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53212401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95156535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3841404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7175292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639437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95554623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00764298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31212239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64662801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50351897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90026127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7543540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64646"/>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6" y="-10"/>
            <a:ext cx="2429759" cy="1609289"/>
            <a:chOff x="608719" y="-11"/>
            <a:chExt cx="2429759" cy="1609289"/>
          </a:xfrm>
        </p:grpSpPr>
        <p:sp>
          <p:nvSpPr>
            <p:cNvPr id="11" name="Google Shape;11;p2"/>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12" name="Google Shape;12;p2"/>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3" name="Google Shape;13;p2"/>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4" name="Google Shape;14;p2"/>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5" name="Google Shape;15;p2"/>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6" name="Google Shape;16;p2"/>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7" name="Google Shape;17;p2"/>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8" name="Google Shape;18;p2"/>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9" name="Google Shape;19;p2"/>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0" name="Google Shape;20;p2"/>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1" name="Google Shape;21;p2"/>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2" name="Google Shape;22;p2"/>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grpSp>
      <p:sp>
        <p:nvSpPr>
          <p:cNvPr id="23" name="Google Shape;23;p2"/>
          <p:cNvSpPr txBox="1">
            <a:spLocks noGrp="1"/>
          </p:cNvSpPr>
          <p:nvPr>
            <p:ph type="ctrTitle"/>
          </p:nvPr>
        </p:nvSpPr>
        <p:spPr>
          <a:xfrm>
            <a:off x="685800" y="1991825"/>
            <a:ext cx="5265000" cy="1159800"/>
          </a:xfrm>
          <a:prstGeom prst="rect">
            <a:avLst/>
          </a:prstGeom>
          <a:noFill/>
          <a:ln>
            <a:noFill/>
          </a:ln>
        </p:spPr>
        <p:txBody>
          <a:bodyPr spcFirstLastPara="1" wrap="square" lIns="91423" tIns="91423" rIns="91423" bIns="91423" anchor="ctr" anchorCtr="0">
            <a:noAutofit/>
          </a:bodyPr>
          <a:lstStyle>
            <a:lvl1pPr lvl="0" algn="l">
              <a:lnSpc>
                <a:spcPct val="100000"/>
              </a:lnSpc>
              <a:spcBef>
                <a:spcPts val="0"/>
              </a:spcBef>
              <a:spcAft>
                <a:spcPts val="0"/>
              </a:spcAft>
              <a:buClr>
                <a:srgbClr val="FFFFFF"/>
              </a:buClr>
              <a:buSzPts val="4000"/>
              <a:buNone/>
              <a:defRPr sz="4000">
                <a:solidFill>
                  <a:srgbClr val="FFFFFF"/>
                </a:solidFill>
              </a:defRPr>
            </a:lvl1pPr>
            <a:lvl2pPr lvl="1" algn="l">
              <a:lnSpc>
                <a:spcPct val="100000"/>
              </a:lnSpc>
              <a:spcBef>
                <a:spcPts val="0"/>
              </a:spcBef>
              <a:spcAft>
                <a:spcPts val="0"/>
              </a:spcAft>
              <a:buClr>
                <a:srgbClr val="FFFFFF"/>
              </a:buClr>
              <a:buSzPts val="4000"/>
              <a:buNone/>
              <a:defRPr sz="4000">
                <a:solidFill>
                  <a:srgbClr val="FFFFFF"/>
                </a:solidFill>
              </a:defRPr>
            </a:lvl2pPr>
            <a:lvl3pPr lvl="2" algn="l">
              <a:lnSpc>
                <a:spcPct val="100000"/>
              </a:lnSpc>
              <a:spcBef>
                <a:spcPts val="0"/>
              </a:spcBef>
              <a:spcAft>
                <a:spcPts val="0"/>
              </a:spcAft>
              <a:buClr>
                <a:srgbClr val="FFFFFF"/>
              </a:buClr>
              <a:buSzPts val="4000"/>
              <a:buNone/>
              <a:defRPr sz="4000">
                <a:solidFill>
                  <a:srgbClr val="FFFFFF"/>
                </a:solidFill>
              </a:defRPr>
            </a:lvl3pPr>
            <a:lvl4pPr lvl="3" algn="l">
              <a:lnSpc>
                <a:spcPct val="100000"/>
              </a:lnSpc>
              <a:spcBef>
                <a:spcPts val="0"/>
              </a:spcBef>
              <a:spcAft>
                <a:spcPts val="0"/>
              </a:spcAft>
              <a:buClr>
                <a:srgbClr val="FFFFFF"/>
              </a:buClr>
              <a:buSzPts val="4000"/>
              <a:buNone/>
              <a:defRPr sz="4000">
                <a:solidFill>
                  <a:srgbClr val="FFFFFF"/>
                </a:solidFill>
              </a:defRPr>
            </a:lvl4pPr>
            <a:lvl5pPr lvl="4" algn="l">
              <a:lnSpc>
                <a:spcPct val="100000"/>
              </a:lnSpc>
              <a:spcBef>
                <a:spcPts val="0"/>
              </a:spcBef>
              <a:spcAft>
                <a:spcPts val="0"/>
              </a:spcAft>
              <a:buClr>
                <a:srgbClr val="FFFFFF"/>
              </a:buClr>
              <a:buSzPts val="4000"/>
              <a:buNone/>
              <a:defRPr sz="4000">
                <a:solidFill>
                  <a:srgbClr val="FFFFFF"/>
                </a:solidFill>
              </a:defRPr>
            </a:lvl5pPr>
            <a:lvl6pPr lvl="5" algn="l">
              <a:lnSpc>
                <a:spcPct val="100000"/>
              </a:lnSpc>
              <a:spcBef>
                <a:spcPts val="0"/>
              </a:spcBef>
              <a:spcAft>
                <a:spcPts val="0"/>
              </a:spcAft>
              <a:buClr>
                <a:srgbClr val="FFFFFF"/>
              </a:buClr>
              <a:buSzPts val="4000"/>
              <a:buNone/>
              <a:defRPr sz="4000">
                <a:solidFill>
                  <a:srgbClr val="FFFFFF"/>
                </a:solidFill>
              </a:defRPr>
            </a:lvl6pPr>
            <a:lvl7pPr lvl="6" algn="l">
              <a:lnSpc>
                <a:spcPct val="100000"/>
              </a:lnSpc>
              <a:spcBef>
                <a:spcPts val="0"/>
              </a:spcBef>
              <a:spcAft>
                <a:spcPts val="0"/>
              </a:spcAft>
              <a:buClr>
                <a:srgbClr val="FFFFFF"/>
              </a:buClr>
              <a:buSzPts val="4000"/>
              <a:buNone/>
              <a:defRPr sz="4000">
                <a:solidFill>
                  <a:srgbClr val="FFFFFF"/>
                </a:solidFill>
              </a:defRPr>
            </a:lvl7pPr>
            <a:lvl8pPr lvl="7" algn="l">
              <a:lnSpc>
                <a:spcPct val="100000"/>
              </a:lnSpc>
              <a:spcBef>
                <a:spcPts val="0"/>
              </a:spcBef>
              <a:spcAft>
                <a:spcPts val="0"/>
              </a:spcAft>
              <a:buClr>
                <a:srgbClr val="FFFFFF"/>
              </a:buClr>
              <a:buSzPts val="4000"/>
              <a:buNone/>
              <a:defRPr sz="4000">
                <a:solidFill>
                  <a:srgbClr val="FFFFFF"/>
                </a:solidFill>
              </a:defRPr>
            </a:lvl8pPr>
            <a:lvl9pPr lvl="8" algn="l">
              <a:lnSpc>
                <a:spcPct val="100000"/>
              </a:lnSpc>
              <a:spcBef>
                <a:spcPts val="0"/>
              </a:spcBef>
              <a:spcAft>
                <a:spcPts val="0"/>
              </a:spcAft>
              <a:buClr>
                <a:srgbClr val="FFFFFF"/>
              </a:buClr>
              <a:buSzPts val="4000"/>
              <a:buNone/>
              <a:defRPr sz="4000">
                <a:solidFill>
                  <a:srgbClr val="FFFFFF"/>
                </a:solidFill>
              </a:defRPr>
            </a:lvl9pPr>
          </a:lstStyle>
          <a:p>
            <a:endParaRPr/>
          </a:p>
        </p:txBody>
      </p:sp>
      <p:grpSp>
        <p:nvGrpSpPr>
          <p:cNvPr id="24" name="Google Shape;24;p2"/>
          <p:cNvGrpSpPr/>
          <p:nvPr/>
        </p:nvGrpSpPr>
        <p:grpSpPr>
          <a:xfrm>
            <a:off x="4894946" y="-11"/>
            <a:ext cx="4252453" cy="5146815"/>
            <a:chOff x="4894945" y="-11"/>
            <a:chExt cx="4252453" cy="5146815"/>
          </a:xfrm>
        </p:grpSpPr>
        <p:sp>
          <p:nvSpPr>
            <p:cNvPr id="25" name="Google Shape;25;p2"/>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6" name="Google Shape;26;p2"/>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7" name="Google Shape;27;p2"/>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8" name="Google Shape;28;p2"/>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9" name="Google Shape;29;p2"/>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0" name="Google Shape;30;p2"/>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1" name="Google Shape;31;p2"/>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2" name="Google Shape;32;p2"/>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3" name="Google Shape;33;p2"/>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4" name="Google Shape;34;p2"/>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5" name="Google Shape;35;p2"/>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6" name="Google Shape;36;p2"/>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7" name="Google Shape;37;p2"/>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38" name="Google Shape;38;p2"/>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39" name="Google Shape;39;p2"/>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40" name="Google Shape;40;p2"/>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41" name="Google Shape;41;p2"/>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2" name="Google Shape;42;p2"/>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43" name="Google Shape;43;p2"/>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4" name="Google Shape;44;p2"/>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45" name="Google Shape;45;p2"/>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46" name="Google Shape;46;p2"/>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7" name="Google Shape;47;p2"/>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48" name="Google Shape;48;p2"/>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9" name="Google Shape;49;p2"/>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0" name="Google Shape;50;p2"/>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1" name="Google Shape;51;p2"/>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52" name="Google Shape;52;p2"/>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3" name="Google Shape;53;p2"/>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4" name="Google Shape;54;p2"/>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5" name="Google Shape;55;p2"/>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6" name="Google Shape;56;p2"/>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7" name="Google Shape;57;p2"/>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58" name="Google Shape;58;p2"/>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9" name="Google Shape;59;p2"/>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60" name="Google Shape;60;p2"/>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61" name="Google Shape;61;p2"/>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62" name="Google Shape;62;p2"/>
            <p:cNvSpPr/>
            <p:nvPr/>
          </p:nvSpPr>
          <p:spPr>
            <a:xfrm>
              <a:off x="6109812"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63" name="Google Shape;63;p2"/>
            <p:cNvSpPr/>
            <p:nvPr/>
          </p:nvSpPr>
          <p:spPr>
            <a:xfrm>
              <a:off x="6109812"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64" name="Google Shape;64;p2"/>
            <p:cNvSpPr/>
            <p:nvPr/>
          </p:nvSpPr>
          <p:spPr>
            <a:xfrm>
              <a:off x="6717668" y="1286669"/>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65" name="Google Shape;65;p2"/>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66" name="Google Shape;66;p2"/>
            <p:cNvSpPr/>
            <p:nvPr/>
          </p:nvSpPr>
          <p:spPr>
            <a:xfrm>
              <a:off x="6717668" y="2573381"/>
              <a:ext cx="607856" cy="643388"/>
            </a:xfrm>
            <a:custGeom>
              <a:avLst/>
              <a:gdLst/>
              <a:ahLst/>
              <a:cxnLst/>
              <a:rect l="l" t="t" r="r" b="b"/>
              <a:pathLst>
                <a:path w="20427" h="20037" extrusionOk="0">
                  <a:moveTo>
                    <a:pt x="0" y="1"/>
                  </a:moveTo>
                  <a:lnTo>
                    <a:pt x="0" y="20036"/>
                  </a:lnTo>
                  <a:lnTo>
                    <a:pt x="20427" y="10046"/>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67" name="Google Shape;67;p2"/>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68" name="Google Shape;68;p2"/>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69" name="Google Shape;69;p2"/>
            <p:cNvSpPr/>
            <p:nvPr/>
          </p:nvSpPr>
          <p:spPr>
            <a:xfrm>
              <a:off x="7325495" y="2895958"/>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70" name="Google Shape;70;p2"/>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71" name="Google Shape;71;p2"/>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72" name="Google Shape;72;p2"/>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73" name="Google Shape;73;p2"/>
            <p:cNvSpPr/>
            <p:nvPr/>
          </p:nvSpPr>
          <p:spPr>
            <a:xfrm>
              <a:off x="6109812"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74" name="Google Shape;74;p2"/>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75" name="Google Shape;75;p2"/>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76" name="Google Shape;76;p2"/>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77" name="Google Shape;77;p2"/>
            <p:cNvSpPr/>
            <p:nvPr/>
          </p:nvSpPr>
          <p:spPr>
            <a:xfrm>
              <a:off x="6717668" y="2252602"/>
              <a:ext cx="607856" cy="643388"/>
            </a:xfrm>
            <a:custGeom>
              <a:avLst/>
              <a:gdLst/>
              <a:ahLst/>
              <a:cxnLst/>
              <a:rect l="l" t="t" r="r" b="b"/>
              <a:pathLst>
                <a:path w="20427" h="20037" extrusionOk="0">
                  <a:moveTo>
                    <a:pt x="20427" y="0"/>
                  </a:moveTo>
                  <a:lnTo>
                    <a:pt x="0" y="9991"/>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78" name="Google Shape;78;p2"/>
            <p:cNvSpPr/>
            <p:nvPr/>
          </p:nvSpPr>
          <p:spPr>
            <a:xfrm>
              <a:off x="7325495" y="2573381"/>
              <a:ext cx="607886" cy="643388"/>
            </a:xfrm>
            <a:custGeom>
              <a:avLst/>
              <a:gdLst/>
              <a:ahLst/>
              <a:cxnLst/>
              <a:rect l="l" t="t" r="r" b="b"/>
              <a:pathLst>
                <a:path w="20428" h="20037" extrusionOk="0">
                  <a:moveTo>
                    <a:pt x="20427" y="1"/>
                  </a:moveTo>
                  <a:lnTo>
                    <a:pt x="1" y="10046"/>
                  </a:lnTo>
                  <a:lnTo>
                    <a:pt x="20427" y="20036"/>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grpSp>
      <p:grpSp>
        <p:nvGrpSpPr>
          <p:cNvPr id="79" name="Google Shape;79;p2"/>
          <p:cNvGrpSpPr/>
          <p:nvPr/>
        </p:nvGrpSpPr>
        <p:grpSpPr>
          <a:xfrm flipH="1">
            <a:off x="-7" y="3860094"/>
            <a:ext cx="2429755" cy="1286711"/>
            <a:chOff x="6714243" y="3860093"/>
            <a:chExt cx="2429755" cy="1286711"/>
          </a:xfrm>
        </p:grpSpPr>
        <p:sp>
          <p:nvSpPr>
            <p:cNvPr id="80" name="Google Shape;80;p2"/>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81" name="Google Shape;81;p2"/>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82" name="Google Shape;82;p2"/>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83" name="Google Shape;83;p2"/>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84" name="Google Shape;84;p2"/>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85" name="Google Shape;85;p2"/>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86" name="Google Shape;86;p2"/>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87" name="Google Shape;87;p2"/>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88" name="Google Shape;88;p2"/>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89" name="Google Shape;89;p2"/>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90" name="Google Shape;90;p2"/>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91" name="Google Shape;91;p2"/>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grpSp>
    </p:spTree>
    <p:extLst>
      <p:ext uri="{BB962C8B-B14F-4D97-AF65-F5344CB8AC3E}">
        <p14:creationId xmlns:p14="http://schemas.microsoft.com/office/powerpoint/2010/main" val="272154696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Blank lateral pattern">
  <p:cSld name="Blank lateral pattern">
    <p:spTree>
      <p:nvGrpSpPr>
        <p:cNvPr id="1" name="Shape 92"/>
        <p:cNvGrpSpPr/>
        <p:nvPr/>
      </p:nvGrpSpPr>
      <p:grpSpPr>
        <a:xfrm>
          <a:off x="0" y="0"/>
          <a:ext cx="0" cy="0"/>
          <a:chOff x="0" y="0"/>
          <a:chExt cx="0" cy="0"/>
        </a:xfrm>
      </p:grpSpPr>
      <p:grpSp>
        <p:nvGrpSpPr>
          <p:cNvPr id="93" name="Google Shape;93;p3"/>
          <p:cNvGrpSpPr/>
          <p:nvPr/>
        </p:nvGrpSpPr>
        <p:grpSpPr>
          <a:xfrm>
            <a:off x="6109813" y="-11"/>
            <a:ext cx="3037586" cy="5146815"/>
            <a:chOff x="6109812" y="-11"/>
            <a:chExt cx="3037586" cy="5146815"/>
          </a:xfrm>
        </p:grpSpPr>
        <p:sp>
          <p:nvSpPr>
            <p:cNvPr id="94" name="Google Shape;94;p3"/>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95" name="Google Shape;95;p3"/>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96" name="Google Shape;96;p3"/>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97" name="Google Shape;97;p3"/>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98" name="Google Shape;98;p3"/>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99" name="Google Shape;99;p3"/>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00" name="Google Shape;100;p3"/>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01" name="Google Shape;101;p3"/>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02" name="Google Shape;102;p3"/>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03" name="Google Shape;103;p3"/>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04" name="Google Shape;104;p3"/>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05" name="Google Shape;105;p3"/>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106" name="Google Shape;106;p3"/>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07" name="Google Shape;107;p3"/>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08" name="Google Shape;108;p3"/>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09" name="Google Shape;109;p3"/>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10" name="Google Shape;110;p3"/>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11" name="Google Shape;111;p3"/>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12" name="Google Shape;112;p3"/>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13" name="Google Shape;113;p3"/>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14" name="Google Shape;114;p3"/>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15" name="Google Shape;115;p3"/>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16" name="Google Shape;116;p3"/>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17" name="Google Shape;117;p3"/>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18" name="Google Shape;118;p3"/>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19" name="Google Shape;119;p3"/>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20" name="Google Shape;120;p3"/>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21" name="Google Shape;121;p3"/>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22" name="Google Shape;122;p3"/>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23" name="Google Shape;123;p3"/>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24" name="Google Shape;124;p3"/>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25" name="Google Shape;125;p3"/>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26" name="Google Shape;126;p3"/>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27" name="Google Shape;127;p3"/>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28" name="Google Shape;128;p3"/>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grpSp>
      <p:sp>
        <p:nvSpPr>
          <p:cNvPr id="129" name="Google Shape;129;p3"/>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288628041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30"/>
        <p:cNvGrpSpPr/>
        <p:nvPr/>
      </p:nvGrpSpPr>
      <p:grpSpPr>
        <a:xfrm>
          <a:off x="0" y="0"/>
          <a:ext cx="0" cy="0"/>
          <a:chOff x="0" y="0"/>
          <a:chExt cx="0" cy="0"/>
        </a:xfrm>
      </p:grpSpPr>
      <p:grpSp>
        <p:nvGrpSpPr>
          <p:cNvPr id="131" name="Google Shape;131;p4"/>
          <p:cNvGrpSpPr/>
          <p:nvPr/>
        </p:nvGrpSpPr>
        <p:grpSpPr>
          <a:xfrm>
            <a:off x="892" y="-10"/>
            <a:ext cx="3037586" cy="2252645"/>
            <a:chOff x="892" y="-11"/>
            <a:chExt cx="3037586" cy="2252645"/>
          </a:xfrm>
        </p:grpSpPr>
        <p:sp>
          <p:nvSpPr>
            <p:cNvPr id="132" name="Google Shape;132;p4"/>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33" name="Google Shape;133;p4"/>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134" name="Google Shape;134;p4"/>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35" name="Google Shape;135;p4"/>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36" name="Google Shape;136;p4"/>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37" name="Google Shape;137;p4"/>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38" name="Google Shape;138;p4"/>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39" name="Google Shape;139;p4"/>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40" name="Google Shape;140;p4"/>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41" name="Google Shape;141;p4"/>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42" name="Google Shape;142;p4"/>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43" name="Google Shape;143;p4"/>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44" name="Google Shape;144;p4"/>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45" name="Google Shape;145;p4"/>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46" name="Google Shape;146;p4"/>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47" name="Google Shape;147;p4"/>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48" name="Google Shape;148;p4"/>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49" name="Google Shape;149;p4"/>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50" name="Google Shape;150;p4"/>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51" name="Google Shape;151;p4"/>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52" name="Google Shape;152;p4"/>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53" name="Google Shape;153;p4"/>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54" name="Google Shape;154;p4"/>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grpSp>
      <p:grpSp>
        <p:nvGrpSpPr>
          <p:cNvPr id="155" name="Google Shape;155;p4"/>
          <p:cNvGrpSpPr/>
          <p:nvPr/>
        </p:nvGrpSpPr>
        <p:grpSpPr>
          <a:xfrm>
            <a:off x="6714244" y="3860094"/>
            <a:ext cx="2429755" cy="1286711"/>
            <a:chOff x="6714243" y="3860093"/>
            <a:chExt cx="2429755" cy="1286711"/>
          </a:xfrm>
        </p:grpSpPr>
        <p:sp>
          <p:nvSpPr>
            <p:cNvPr id="156" name="Google Shape;156;p4"/>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57" name="Google Shape;157;p4"/>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58" name="Google Shape;158;p4"/>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59" name="Google Shape;159;p4"/>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60" name="Google Shape;160;p4"/>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61" name="Google Shape;161;p4"/>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62" name="Google Shape;162;p4"/>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63" name="Google Shape;163;p4"/>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64" name="Google Shape;164;p4"/>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65" name="Google Shape;165;p4"/>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66" name="Google Shape;166;p4"/>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67" name="Google Shape;167;p4"/>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grpSp>
      <p:sp>
        <p:nvSpPr>
          <p:cNvPr id="168" name="Google Shape;168;p4"/>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169" name="Google Shape;169;p4"/>
          <p:cNvSpPr txBox="1">
            <a:spLocks noGrp="1"/>
          </p:cNvSpPr>
          <p:nvPr>
            <p:ph type="body" idx="1"/>
          </p:nvPr>
        </p:nvSpPr>
        <p:spPr>
          <a:xfrm>
            <a:off x="1320025" y="1582625"/>
            <a:ext cx="3133500" cy="2955300"/>
          </a:xfrm>
          <a:prstGeom prst="rect">
            <a:avLst/>
          </a:prstGeom>
          <a:noFill/>
          <a:ln>
            <a:noFill/>
          </a:ln>
        </p:spPr>
        <p:txBody>
          <a:bodyPr spcFirstLastPara="1" wrap="square" lIns="91423" tIns="91423" rIns="91423" bIns="91423" anchor="t" anchorCtr="0">
            <a:noAutofit/>
          </a:bodyPr>
          <a:lstStyle>
            <a:lvl1pPr marL="457189" lvl="0" indent="-342892" algn="l">
              <a:lnSpc>
                <a:spcPct val="100000"/>
              </a:lnSpc>
              <a:spcBef>
                <a:spcPts val="600"/>
              </a:spcBef>
              <a:spcAft>
                <a:spcPts val="0"/>
              </a:spcAft>
              <a:buSzPts val="1800"/>
              <a:buChar char="◂"/>
              <a:defRPr sz="1800"/>
            </a:lvl1pPr>
            <a:lvl2pPr marL="914378" lvl="1" indent="-342892" algn="l">
              <a:lnSpc>
                <a:spcPct val="100000"/>
              </a:lnSpc>
              <a:spcBef>
                <a:spcPts val="0"/>
              </a:spcBef>
              <a:spcAft>
                <a:spcPts val="0"/>
              </a:spcAft>
              <a:buSzPts val="1800"/>
              <a:buChar char="◂"/>
              <a:defRPr sz="1800"/>
            </a:lvl2pPr>
            <a:lvl3pPr marL="1371566" lvl="2" indent="-342892" algn="l">
              <a:lnSpc>
                <a:spcPct val="100000"/>
              </a:lnSpc>
              <a:spcBef>
                <a:spcPts val="0"/>
              </a:spcBef>
              <a:spcAft>
                <a:spcPts val="0"/>
              </a:spcAft>
              <a:buSzPts val="1800"/>
              <a:buChar char="◂"/>
              <a:defRPr sz="1800"/>
            </a:lvl3pPr>
            <a:lvl4pPr marL="1828754" lvl="3" indent="-342892" algn="l">
              <a:lnSpc>
                <a:spcPct val="100000"/>
              </a:lnSpc>
              <a:spcBef>
                <a:spcPts val="0"/>
              </a:spcBef>
              <a:spcAft>
                <a:spcPts val="0"/>
              </a:spcAft>
              <a:buSzPts val="1800"/>
              <a:buChar char="◂"/>
              <a:defRPr sz="1800"/>
            </a:lvl4pPr>
            <a:lvl5pPr marL="2285943" lvl="4" indent="-342892" algn="l">
              <a:lnSpc>
                <a:spcPct val="100000"/>
              </a:lnSpc>
              <a:spcBef>
                <a:spcPts val="0"/>
              </a:spcBef>
              <a:spcAft>
                <a:spcPts val="0"/>
              </a:spcAft>
              <a:buSzPts val="1800"/>
              <a:buChar char="○"/>
              <a:defRPr sz="1800"/>
            </a:lvl5pPr>
            <a:lvl6pPr marL="2743132" lvl="5" indent="-342892" algn="l">
              <a:lnSpc>
                <a:spcPct val="100000"/>
              </a:lnSpc>
              <a:spcBef>
                <a:spcPts val="0"/>
              </a:spcBef>
              <a:spcAft>
                <a:spcPts val="0"/>
              </a:spcAft>
              <a:buSzPts val="1800"/>
              <a:buChar char="■"/>
              <a:defRPr sz="1800"/>
            </a:lvl6pPr>
            <a:lvl7pPr marL="3200320" lvl="6" indent="-342892" algn="l">
              <a:lnSpc>
                <a:spcPct val="100000"/>
              </a:lnSpc>
              <a:spcBef>
                <a:spcPts val="0"/>
              </a:spcBef>
              <a:spcAft>
                <a:spcPts val="0"/>
              </a:spcAft>
              <a:buSzPts val="1800"/>
              <a:buChar char="●"/>
              <a:defRPr sz="1800"/>
            </a:lvl7pPr>
            <a:lvl8pPr marL="3657509" lvl="7" indent="-342892" algn="l">
              <a:lnSpc>
                <a:spcPct val="100000"/>
              </a:lnSpc>
              <a:spcBef>
                <a:spcPts val="0"/>
              </a:spcBef>
              <a:spcAft>
                <a:spcPts val="0"/>
              </a:spcAft>
              <a:buSzPts val="1800"/>
              <a:buChar char="○"/>
              <a:defRPr sz="1800"/>
            </a:lvl8pPr>
            <a:lvl9pPr marL="4114697" lvl="8" indent="-342892" algn="l">
              <a:lnSpc>
                <a:spcPct val="100000"/>
              </a:lnSpc>
              <a:spcBef>
                <a:spcPts val="0"/>
              </a:spcBef>
              <a:spcAft>
                <a:spcPts val="0"/>
              </a:spcAft>
              <a:buSzPts val="1800"/>
              <a:buChar char="■"/>
              <a:defRPr sz="1800"/>
            </a:lvl9pPr>
          </a:lstStyle>
          <a:p>
            <a:endParaRPr/>
          </a:p>
        </p:txBody>
      </p:sp>
      <p:sp>
        <p:nvSpPr>
          <p:cNvPr id="170" name="Google Shape;170;p4"/>
          <p:cNvSpPr txBox="1">
            <a:spLocks noGrp="1"/>
          </p:cNvSpPr>
          <p:nvPr>
            <p:ph type="body" idx="2"/>
          </p:nvPr>
        </p:nvSpPr>
        <p:spPr>
          <a:xfrm>
            <a:off x="4642177" y="1582625"/>
            <a:ext cx="3133500" cy="2955300"/>
          </a:xfrm>
          <a:prstGeom prst="rect">
            <a:avLst/>
          </a:prstGeom>
          <a:noFill/>
          <a:ln>
            <a:noFill/>
          </a:ln>
        </p:spPr>
        <p:txBody>
          <a:bodyPr spcFirstLastPara="1" wrap="square" lIns="91423" tIns="91423" rIns="91423" bIns="91423" anchor="t" anchorCtr="0">
            <a:noAutofit/>
          </a:bodyPr>
          <a:lstStyle>
            <a:lvl1pPr marL="457189" lvl="0" indent="-342892" algn="l">
              <a:lnSpc>
                <a:spcPct val="100000"/>
              </a:lnSpc>
              <a:spcBef>
                <a:spcPts val="600"/>
              </a:spcBef>
              <a:spcAft>
                <a:spcPts val="0"/>
              </a:spcAft>
              <a:buSzPts val="1800"/>
              <a:buChar char="◂"/>
              <a:defRPr sz="1800"/>
            </a:lvl1pPr>
            <a:lvl2pPr marL="914378" lvl="1" indent="-342892" algn="l">
              <a:lnSpc>
                <a:spcPct val="100000"/>
              </a:lnSpc>
              <a:spcBef>
                <a:spcPts val="0"/>
              </a:spcBef>
              <a:spcAft>
                <a:spcPts val="0"/>
              </a:spcAft>
              <a:buSzPts val="1800"/>
              <a:buChar char="◂"/>
              <a:defRPr sz="1800"/>
            </a:lvl2pPr>
            <a:lvl3pPr marL="1371566" lvl="2" indent="-342892" algn="l">
              <a:lnSpc>
                <a:spcPct val="100000"/>
              </a:lnSpc>
              <a:spcBef>
                <a:spcPts val="0"/>
              </a:spcBef>
              <a:spcAft>
                <a:spcPts val="0"/>
              </a:spcAft>
              <a:buSzPts val="1800"/>
              <a:buChar char="◂"/>
              <a:defRPr sz="1800"/>
            </a:lvl3pPr>
            <a:lvl4pPr marL="1828754" lvl="3" indent="-342892" algn="l">
              <a:lnSpc>
                <a:spcPct val="100000"/>
              </a:lnSpc>
              <a:spcBef>
                <a:spcPts val="0"/>
              </a:spcBef>
              <a:spcAft>
                <a:spcPts val="0"/>
              </a:spcAft>
              <a:buSzPts val="1800"/>
              <a:buChar char="◂"/>
              <a:defRPr sz="1800"/>
            </a:lvl4pPr>
            <a:lvl5pPr marL="2285943" lvl="4" indent="-342892" algn="l">
              <a:lnSpc>
                <a:spcPct val="100000"/>
              </a:lnSpc>
              <a:spcBef>
                <a:spcPts val="0"/>
              </a:spcBef>
              <a:spcAft>
                <a:spcPts val="0"/>
              </a:spcAft>
              <a:buSzPts val="1800"/>
              <a:buChar char="○"/>
              <a:defRPr sz="1800"/>
            </a:lvl5pPr>
            <a:lvl6pPr marL="2743132" lvl="5" indent="-342892" algn="l">
              <a:lnSpc>
                <a:spcPct val="100000"/>
              </a:lnSpc>
              <a:spcBef>
                <a:spcPts val="0"/>
              </a:spcBef>
              <a:spcAft>
                <a:spcPts val="0"/>
              </a:spcAft>
              <a:buSzPts val="1800"/>
              <a:buChar char="■"/>
              <a:defRPr sz="1800"/>
            </a:lvl6pPr>
            <a:lvl7pPr marL="3200320" lvl="6" indent="-342892" algn="l">
              <a:lnSpc>
                <a:spcPct val="100000"/>
              </a:lnSpc>
              <a:spcBef>
                <a:spcPts val="0"/>
              </a:spcBef>
              <a:spcAft>
                <a:spcPts val="0"/>
              </a:spcAft>
              <a:buSzPts val="1800"/>
              <a:buChar char="●"/>
              <a:defRPr sz="1800"/>
            </a:lvl7pPr>
            <a:lvl8pPr marL="3657509" lvl="7" indent="-342892" algn="l">
              <a:lnSpc>
                <a:spcPct val="100000"/>
              </a:lnSpc>
              <a:spcBef>
                <a:spcPts val="0"/>
              </a:spcBef>
              <a:spcAft>
                <a:spcPts val="0"/>
              </a:spcAft>
              <a:buSzPts val="1800"/>
              <a:buChar char="○"/>
              <a:defRPr sz="1800"/>
            </a:lvl8pPr>
            <a:lvl9pPr marL="4114697" lvl="8" indent="-342892" algn="l">
              <a:lnSpc>
                <a:spcPct val="100000"/>
              </a:lnSpc>
              <a:spcBef>
                <a:spcPts val="0"/>
              </a:spcBef>
              <a:spcAft>
                <a:spcPts val="0"/>
              </a:spcAft>
              <a:buSzPts val="1800"/>
              <a:buChar char="■"/>
              <a:defRPr sz="1800"/>
            </a:lvl9pPr>
          </a:lstStyle>
          <a:p>
            <a:endParaRPr/>
          </a:p>
        </p:txBody>
      </p:sp>
      <p:sp>
        <p:nvSpPr>
          <p:cNvPr id="171" name="Google Shape;171;p4"/>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53352471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Subtitle">
  <p:cSld name="Subtitle">
    <p:bg>
      <p:bgPr>
        <a:solidFill>
          <a:srgbClr val="FFA400"/>
        </a:solidFill>
        <a:effectLst/>
      </p:bgPr>
    </p:bg>
    <p:spTree>
      <p:nvGrpSpPr>
        <p:cNvPr id="1" name="Shape 172"/>
        <p:cNvGrpSpPr/>
        <p:nvPr/>
      </p:nvGrpSpPr>
      <p:grpSpPr>
        <a:xfrm>
          <a:off x="0" y="0"/>
          <a:ext cx="0" cy="0"/>
          <a:chOff x="0" y="0"/>
          <a:chExt cx="0" cy="0"/>
        </a:xfrm>
      </p:grpSpPr>
      <p:sp>
        <p:nvSpPr>
          <p:cNvPr id="173" name="Google Shape;173;p5"/>
          <p:cNvSpPr txBox="1">
            <a:spLocks noGrp="1"/>
          </p:cNvSpPr>
          <p:nvPr>
            <p:ph type="ctrTitle"/>
          </p:nvPr>
        </p:nvSpPr>
        <p:spPr>
          <a:xfrm>
            <a:off x="685800" y="1659550"/>
            <a:ext cx="4252500" cy="11598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Clr>
                <a:srgbClr val="FFFFFF"/>
              </a:buClr>
              <a:buSzPts val="3600"/>
              <a:buNone/>
              <a:defRPr sz="3600">
                <a:solidFill>
                  <a:srgbClr val="FFFFFF"/>
                </a:solidFill>
              </a:defRPr>
            </a:lvl1pPr>
            <a:lvl2pPr lvl="1" algn="l">
              <a:lnSpc>
                <a:spcPct val="100000"/>
              </a:lnSpc>
              <a:spcBef>
                <a:spcPts val="0"/>
              </a:spcBef>
              <a:spcAft>
                <a:spcPts val="0"/>
              </a:spcAft>
              <a:buClr>
                <a:srgbClr val="FFFFFF"/>
              </a:buClr>
              <a:buSzPts val="3600"/>
              <a:buNone/>
              <a:defRPr sz="3600">
                <a:solidFill>
                  <a:srgbClr val="FFFFFF"/>
                </a:solidFill>
              </a:defRPr>
            </a:lvl2pPr>
            <a:lvl3pPr lvl="2" algn="l">
              <a:lnSpc>
                <a:spcPct val="100000"/>
              </a:lnSpc>
              <a:spcBef>
                <a:spcPts val="0"/>
              </a:spcBef>
              <a:spcAft>
                <a:spcPts val="0"/>
              </a:spcAft>
              <a:buClr>
                <a:srgbClr val="FFFFFF"/>
              </a:buClr>
              <a:buSzPts val="3600"/>
              <a:buNone/>
              <a:defRPr sz="3600">
                <a:solidFill>
                  <a:srgbClr val="FFFFFF"/>
                </a:solidFill>
              </a:defRPr>
            </a:lvl3pPr>
            <a:lvl4pPr lvl="3" algn="l">
              <a:lnSpc>
                <a:spcPct val="100000"/>
              </a:lnSpc>
              <a:spcBef>
                <a:spcPts val="0"/>
              </a:spcBef>
              <a:spcAft>
                <a:spcPts val="0"/>
              </a:spcAft>
              <a:buClr>
                <a:srgbClr val="FFFFFF"/>
              </a:buClr>
              <a:buSzPts val="3600"/>
              <a:buNone/>
              <a:defRPr sz="3600">
                <a:solidFill>
                  <a:srgbClr val="FFFFFF"/>
                </a:solidFill>
              </a:defRPr>
            </a:lvl4pPr>
            <a:lvl5pPr lvl="4" algn="l">
              <a:lnSpc>
                <a:spcPct val="100000"/>
              </a:lnSpc>
              <a:spcBef>
                <a:spcPts val="0"/>
              </a:spcBef>
              <a:spcAft>
                <a:spcPts val="0"/>
              </a:spcAft>
              <a:buClr>
                <a:srgbClr val="FFFFFF"/>
              </a:buClr>
              <a:buSzPts val="3600"/>
              <a:buNone/>
              <a:defRPr sz="3600">
                <a:solidFill>
                  <a:srgbClr val="FFFFFF"/>
                </a:solidFill>
              </a:defRPr>
            </a:lvl5pPr>
            <a:lvl6pPr lvl="5" algn="l">
              <a:lnSpc>
                <a:spcPct val="100000"/>
              </a:lnSpc>
              <a:spcBef>
                <a:spcPts val="0"/>
              </a:spcBef>
              <a:spcAft>
                <a:spcPts val="0"/>
              </a:spcAft>
              <a:buClr>
                <a:srgbClr val="FFFFFF"/>
              </a:buClr>
              <a:buSzPts val="3600"/>
              <a:buNone/>
              <a:defRPr sz="3600">
                <a:solidFill>
                  <a:srgbClr val="FFFFFF"/>
                </a:solidFill>
              </a:defRPr>
            </a:lvl6pPr>
            <a:lvl7pPr lvl="6" algn="l">
              <a:lnSpc>
                <a:spcPct val="100000"/>
              </a:lnSpc>
              <a:spcBef>
                <a:spcPts val="0"/>
              </a:spcBef>
              <a:spcAft>
                <a:spcPts val="0"/>
              </a:spcAft>
              <a:buClr>
                <a:srgbClr val="FFFFFF"/>
              </a:buClr>
              <a:buSzPts val="3600"/>
              <a:buNone/>
              <a:defRPr sz="3600">
                <a:solidFill>
                  <a:srgbClr val="FFFFFF"/>
                </a:solidFill>
              </a:defRPr>
            </a:lvl7pPr>
            <a:lvl8pPr lvl="7" algn="l">
              <a:lnSpc>
                <a:spcPct val="100000"/>
              </a:lnSpc>
              <a:spcBef>
                <a:spcPts val="0"/>
              </a:spcBef>
              <a:spcAft>
                <a:spcPts val="0"/>
              </a:spcAft>
              <a:buClr>
                <a:srgbClr val="FFFFFF"/>
              </a:buClr>
              <a:buSzPts val="3600"/>
              <a:buNone/>
              <a:defRPr sz="3600">
                <a:solidFill>
                  <a:srgbClr val="FFFFFF"/>
                </a:solidFill>
              </a:defRPr>
            </a:lvl8pPr>
            <a:lvl9pPr lvl="8" algn="l">
              <a:lnSpc>
                <a:spcPct val="100000"/>
              </a:lnSpc>
              <a:spcBef>
                <a:spcPts val="0"/>
              </a:spcBef>
              <a:spcAft>
                <a:spcPts val="0"/>
              </a:spcAft>
              <a:buClr>
                <a:srgbClr val="FFFFFF"/>
              </a:buClr>
              <a:buSzPts val="3600"/>
              <a:buNone/>
              <a:defRPr sz="3600">
                <a:solidFill>
                  <a:srgbClr val="FFFFFF"/>
                </a:solidFill>
              </a:defRPr>
            </a:lvl9pPr>
          </a:lstStyle>
          <a:p>
            <a:endParaRPr/>
          </a:p>
        </p:txBody>
      </p:sp>
      <p:sp>
        <p:nvSpPr>
          <p:cNvPr id="174" name="Google Shape;174;p5"/>
          <p:cNvSpPr txBox="1">
            <a:spLocks noGrp="1"/>
          </p:cNvSpPr>
          <p:nvPr>
            <p:ph type="subTitle" idx="1"/>
          </p:nvPr>
        </p:nvSpPr>
        <p:spPr>
          <a:xfrm>
            <a:off x="685800" y="2687652"/>
            <a:ext cx="4252500" cy="784800"/>
          </a:xfrm>
          <a:prstGeom prst="rect">
            <a:avLst/>
          </a:prstGeom>
          <a:noFill/>
          <a:ln>
            <a:noFill/>
          </a:ln>
        </p:spPr>
        <p:txBody>
          <a:bodyPr spcFirstLastPara="1" wrap="square" lIns="91423" tIns="91423" rIns="91423" bIns="91423" anchor="t" anchorCtr="0">
            <a:noAutofit/>
          </a:bodyPr>
          <a:lstStyle>
            <a:lvl1pPr lvl="0" algn="l">
              <a:lnSpc>
                <a:spcPct val="100000"/>
              </a:lnSpc>
              <a:spcBef>
                <a:spcPts val="0"/>
              </a:spcBef>
              <a:spcAft>
                <a:spcPts val="0"/>
              </a:spcAft>
              <a:buClr>
                <a:schemeClr val="dk2"/>
              </a:buClr>
              <a:buSzPts val="2200"/>
              <a:buNone/>
              <a:defRPr>
                <a:solidFill>
                  <a:schemeClr val="dk2"/>
                </a:solidFill>
              </a:defRPr>
            </a:lvl1pPr>
            <a:lvl2pPr lvl="1" algn="l">
              <a:lnSpc>
                <a:spcPct val="100000"/>
              </a:lnSpc>
              <a:spcBef>
                <a:spcPts val="0"/>
              </a:spcBef>
              <a:spcAft>
                <a:spcPts val="0"/>
              </a:spcAft>
              <a:buClr>
                <a:schemeClr val="dk2"/>
              </a:buClr>
              <a:buSzPts val="3000"/>
              <a:buNone/>
              <a:defRPr sz="3000">
                <a:solidFill>
                  <a:schemeClr val="dk2"/>
                </a:solidFill>
              </a:defRPr>
            </a:lvl2pPr>
            <a:lvl3pPr lvl="2" algn="l">
              <a:lnSpc>
                <a:spcPct val="100000"/>
              </a:lnSpc>
              <a:spcBef>
                <a:spcPts val="0"/>
              </a:spcBef>
              <a:spcAft>
                <a:spcPts val="0"/>
              </a:spcAft>
              <a:buClr>
                <a:schemeClr val="dk2"/>
              </a:buClr>
              <a:buSzPts val="3000"/>
              <a:buNone/>
              <a:defRPr sz="3000">
                <a:solidFill>
                  <a:schemeClr val="dk2"/>
                </a:solidFill>
              </a:defRPr>
            </a:lvl3pPr>
            <a:lvl4pPr lvl="3" algn="l">
              <a:lnSpc>
                <a:spcPct val="100000"/>
              </a:lnSpc>
              <a:spcBef>
                <a:spcPts val="0"/>
              </a:spcBef>
              <a:spcAft>
                <a:spcPts val="0"/>
              </a:spcAft>
              <a:buClr>
                <a:schemeClr val="dk2"/>
              </a:buClr>
              <a:buSzPts val="3000"/>
              <a:buNone/>
              <a:defRPr sz="3000">
                <a:solidFill>
                  <a:schemeClr val="dk2"/>
                </a:solidFill>
              </a:defRPr>
            </a:lvl4pPr>
            <a:lvl5pPr lvl="4" algn="l">
              <a:lnSpc>
                <a:spcPct val="100000"/>
              </a:lnSpc>
              <a:spcBef>
                <a:spcPts val="0"/>
              </a:spcBef>
              <a:spcAft>
                <a:spcPts val="0"/>
              </a:spcAft>
              <a:buClr>
                <a:schemeClr val="dk2"/>
              </a:buClr>
              <a:buSzPts val="3000"/>
              <a:buNone/>
              <a:defRPr sz="3000">
                <a:solidFill>
                  <a:schemeClr val="dk2"/>
                </a:solidFill>
              </a:defRPr>
            </a:lvl5pPr>
            <a:lvl6pPr lvl="5" algn="l">
              <a:lnSpc>
                <a:spcPct val="100000"/>
              </a:lnSpc>
              <a:spcBef>
                <a:spcPts val="0"/>
              </a:spcBef>
              <a:spcAft>
                <a:spcPts val="0"/>
              </a:spcAft>
              <a:buClr>
                <a:schemeClr val="dk2"/>
              </a:buClr>
              <a:buSzPts val="3000"/>
              <a:buNone/>
              <a:defRPr sz="3000">
                <a:solidFill>
                  <a:schemeClr val="dk2"/>
                </a:solidFill>
              </a:defRPr>
            </a:lvl6pPr>
            <a:lvl7pPr lvl="6" algn="l">
              <a:lnSpc>
                <a:spcPct val="100000"/>
              </a:lnSpc>
              <a:spcBef>
                <a:spcPts val="0"/>
              </a:spcBef>
              <a:spcAft>
                <a:spcPts val="0"/>
              </a:spcAft>
              <a:buClr>
                <a:schemeClr val="dk2"/>
              </a:buClr>
              <a:buSzPts val="3000"/>
              <a:buNone/>
              <a:defRPr sz="3000">
                <a:solidFill>
                  <a:schemeClr val="dk2"/>
                </a:solidFill>
              </a:defRPr>
            </a:lvl7pPr>
            <a:lvl8pPr lvl="7" algn="l">
              <a:lnSpc>
                <a:spcPct val="100000"/>
              </a:lnSpc>
              <a:spcBef>
                <a:spcPts val="0"/>
              </a:spcBef>
              <a:spcAft>
                <a:spcPts val="0"/>
              </a:spcAft>
              <a:buClr>
                <a:schemeClr val="dk2"/>
              </a:buClr>
              <a:buSzPts val="3000"/>
              <a:buNone/>
              <a:defRPr sz="3000">
                <a:solidFill>
                  <a:schemeClr val="dk2"/>
                </a:solidFill>
              </a:defRPr>
            </a:lvl8pPr>
            <a:lvl9pPr lvl="8" algn="l">
              <a:lnSpc>
                <a:spcPct val="100000"/>
              </a:lnSpc>
              <a:spcBef>
                <a:spcPts val="0"/>
              </a:spcBef>
              <a:spcAft>
                <a:spcPts val="0"/>
              </a:spcAft>
              <a:buClr>
                <a:schemeClr val="dk2"/>
              </a:buClr>
              <a:buSzPts val="3000"/>
              <a:buNone/>
              <a:defRPr sz="3000">
                <a:solidFill>
                  <a:schemeClr val="dk2"/>
                </a:solidFill>
              </a:defRPr>
            </a:lvl9pPr>
          </a:lstStyle>
          <a:p>
            <a:endParaRPr/>
          </a:p>
        </p:txBody>
      </p:sp>
      <p:grpSp>
        <p:nvGrpSpPr>
          <p:cNvPr id="175" name="Google Shape;175;p5"/>
          <p:cNvGrpSpPr/>
          <p:nvPr/>
        </p:nvGrpSpPr>
        <p:grpSpPr>
          <a:xfrm>
            <a:off x="4894946" y="-11"/>
            <a:ext cx="4252453" cy="5146815"/>
            <a:chOff x="4894945" y="-11"/>
            <a:chExt cx="4252453" cy="5146815"/>
          </a:xfrm>
        </p:grpSpPr>
        <p:sp>
          <p:nvSpPr>
            <p:cNvPr id="176" name="Google Shape;176;p5"/>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77" name="Google Shape;177;p5"/>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78" name="Google Shape;178;p5"/>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79" name="Google Shape;179;p5"/>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80" name="Google Shape;180;p5"/>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181" name="Google Shape;181;p5"/>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82" name="Google Shape;182;p5"/>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83" name="Google Shape;183;p5"/>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84" name="Google Shape;184;p5"/>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85" name="Google Shape;185;p5"/>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86" name="Google Shape;186;p5"/>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87" name="Google Shape;187;p5"/>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188" name="Google Shape;188;p5"/>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89" name="Google Shape;189;p5"/>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90" name="Google Shape;190;p5"/>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91" name="Google Shape;191;p5"/>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192" name="Google Shape;192;p5"/>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93" name="Google Shape;193;p5"/>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94" name="Google Shape;194;p5"/>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95" name="Google Shape;195;p5"/>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96" name="Google Shape;196;p5"/>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197" name="Google Shape;197;p5"/>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98" name="Google Shape;198;p5"/>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99" name="Google Shape;199;p5"/>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00" name="Google Shape;200;p5"/>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01" name="Google Shape;201;p5"/>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02" name="Google Shape;202;p5"/>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203" name="Google Shape;203;p5"/>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04" name="Google Shape;204;p5"/>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05" name="Google Shape;205;p5"/>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06" name="Google Shape;206;p5"/>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07" name="Google Shape;207;p5"/>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08" name="Google Shape;208;p5"/>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09" name="Google Shape;209;p5"/>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10" name="Google Shape;210;p5"/>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11" name="Google Shape;211;p5"/>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12" name="Google Shape;212;p5"/>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13" name="Google Shape;213;p5"/>
            <p:cNvSpPr/>
            <p:nvPr/>
          </p:nvSpPr>
          <p:spPr>
            <a:xfrm>
              <a:off x="6109812"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14" name="Google Shape;214;p5"/>
            <p:cNvSpPr/>
            <p:nvPr/>
          </p:nvSpPr>
          <p:spPr>
            <a:xfrm>
              <a:off x="6109812"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215" name="Google Shape;215;p5"/>
            <p:cNvSpPr/>
            <p:nvPr/>
          </p:nvSpPr>
          <p:spPr>
            <a:xfrm>
              <a:off x="6717668" y="1286669"/>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16" name="Google Shape;216;p5"/>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17" name="Google Shape;217;p5"/>
            <p:cNvSpPr/>
            <p:nvPr/>
          </p:nvSpPr>
          <p:spPr>
            <a:xfrm>
              <a:off x="6717668" y="2573381"/>
              <a:ext cx="607856" cy="643388"/>
            </a:xfrm>
            <a:custGeom>
              <a:avLst/>
              <a:gdLst/>
              <a:ahLst/>
              <a:cxnLst/>
              <a:rect l="l" t="t" r="r" b="b"/>
              <a:pathLst>
                <a:path w="20427" h="20037" extrusionOk="0">
                  <a:moveTo>
                    <a:pt x="0" y="1"/>
                  </a:moveTo>
                  <a:lnTo>
                    <a:pt x="0" y="20036"/>
                  </a:lnTo>
                  <a:lnTo>
                    <a:pt x="20427" y="10046"/>
                  </a:lnTo>
                  <a:lnTo>
                    <a:pt x="0"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218" name="Google Shape;218;p5"/>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noFill/>
            <a:ln w="9525" cap="flat" cmpd="sng">
              <a:solidFill>
                <a:srgbClr val="FFF2C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19" name="Google Shape;219;p5"/>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20" name="Google Shape;220;p5"/>
            <p:cNvSpPr/>
            <p:nvPr/>
          </p:nvSpPr>
          <p:spPr>
            <a:xfrm>
              <a:off x="7325495" y="2895958"/>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21" name="Google Shape;221;p5"/>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22" name="Google Shape;222;p5"/>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23" name="Google Shape;223;p5"/>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224" name="Google Shape;224;p5"/>
            <p:cNvSpPr/>
            <p:nvPr/>
          </p:nvSpPr>
          <p:spPr>
            <a:xfrm>
              <a:off x="6109812"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225" name="Google Shape;225;p5"/>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26" name="Google Shape;226;p5"/>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27" name="Google Shape;227;p5"/>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228" name="Google Shape;228;p5"/>
            <p:cNvSpPr/>
            <p:nvPr/>
          </p:nvSpPr>
          <p:spPr>
            <a:xfrm>
              <a:off x="6717668" y="2252602"/>
              <a:ext cx="607856" cy="643388"/>
            </a:xfrm>
            <a:custGeom>
              <a:avLst/>
              <a:gdLst/>
              <a:ahLst/>
              <a:cxnLst/>
              <a:rect l="l" t="t" r="r" b="b"/>
              <a:pathLst>
                <a:path w="20427" h="20037" extrusionOk="0">
                  <a:moveTo>
                    <a:pt x="20427" y="0"/>
                  </a:moveTo>
                  <a:lnTo>
                    <a:pt x="0" y="9991"/>
                  </a:lnTo>
                  <a:lnTo>
                    <a:pt x="20427" y="20036"/>
                  </a:lnTo>
                  <a:lnTo>
                    <a:pt x="20427"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29" name="Google Shape;229;p5"/>
            <p:cNvSpPr/>
            <p:nvPr/>
          </p:nvSpPr>
          <p:spPr>
            <a:xfrm>
              <a:off x="7325495" y="2573381"/>
              <a:ext cx="607886" cy="643388"/>
            </a:xfrm>
            <a:custGeom>
              <a:avLst/>
              <a:gdLst/>
              <a:ahLst/>
              <a:cxnLst/>
              <a:rect l="l" t="t" r="r" b="b"/>
              <a:pathLst>
                <a:path w="20428" h="20037" extrusionOk="0">
                  <a:moveTo>
                    <a:pt x="20427" y="1"/>
                  </a:moveTo>
                  <a:lnTo>
                    <a:pt x="1" y="10046"/>
                  </a:lnTo>
                  <a:lnTo>
                    <a:pt x="20427" y="20036"/>
                  </a:lnTo>
                  <a:lnTo>
                    <a:pt x="20427"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grpSp>
    </p:spTree>
    <p:extLst>
      <p:ext uri="{BB962C8B-B14F-4D97-AF65-F5344CB8AC3E}">
        <p14:creationId xmlns:p14="http://schemas.microsoft.com/office/powerpoint/2010/main" val="24806352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230"/>
        <p:cNvGrpSpPr/>
        <p:nvPr/>
      </p:nvGrpSpPr>
      <p:grpSpPr>
        <a:xfrm>
          <a:off x="0" y="0"/>
          <a:ext cx="0" cy="0"/>
          <a:chOff x="0" y="0"/>
          <a:chExt cx="0" cy="0"/>
        </a:xfrm>
      </p:grpSpPr>
      <p:grpSp>
        <p:nvGrpSpPr>
          <p:cNvPr id="231" name="Google Shape;231;p6"/>
          <p:cNvGrpSpPr/>
          <p:nvPr/>
        </p:nvGrpSpPr>
        <p:grpSpPr>
          <a:xfrm>
            <a:off x="900" y="1"/>
            <a:ext cx="9143992" cy="2564787"/>
            <a:chOff x="900" y="0"/>
            <a:chExt cx="9143992" cy="2564787"/>
          </a:xfrm>
        </p:grpSpPr>
        <p:sp>
          <p:nvSpPr>
            <p:cNvPr id="232" name="Google Shape;232;p6"/>
            <p:cNvSpPr/>
            <p:nvPr/>
          </p:nvSpPr>
          <p:spPr>
            <a:xfrm flipH="1">
              <a:off x="1219296" y="1278075"/>
              <a:ext cx="1214076" cy="1286712"/>
            </a:xfrm>
            <a:custGeom>
              <a:avLst/>
              <a:gdLst/>
              <a:ahLst/>
              <a:cxnLst/>
              <a:rect l="l" t="t" r="r" b="b"/>
              <a:pathLst>
                <a:path w="40799" h="40072" extrusionOk="0">
                  <a:moveTo>
                    <a:pt x="40798" y="0"/>
                  </a:moveTo>
                  <a:lnTo>
                    <a:pt x="1" y="20036"/>
                  </a:lnTo>
                  <a:lnTo>
                    <a:pt x="40798" y="40072"/>
                  </a:lnTo>
                  <a:lnTo>
                    <a:pt x="40798"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33" name="Google Shape;233;p6"/>
            <p:cNvSpPr/>
            <p:nvPr/>
          </p:nvSpPr>
          <p:spPr>
            <a:xfrm>
              <a:off x="4878953" y="643320"/>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34" name="Google Shape;234;p6"/>
            <p:cNvSpPr/>
            <p:nvPr/>
          </p:nvSpPr>
          <p:spPr>
            <a:xfrm>
              <a:off x="5488830" y="32254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35" name="Google Shape;235;p6"/>
            <p:cNvSpPr/>
            <p:nvPr/>
          </p:nvSpPr>
          <p:spPr>
            <a:xfrm>
              <a:off x="8536629"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36" name="Google Shape;236;p6"/>
            <p:cNvSpPr/>
            <p:nvPr/>
          </p:nvSpPr>
          <p:spPr>
            <a:xfrm>
              <a:off x="6706973" y="3225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37" name="Google Shape;237;p6"/>
            <p:cNvSpPr/>
            <p:nvPr/>
          </p:nvSpPr>
          <p:spPr>
            <a:xfrm>
              <a:off x="4878953"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38" name="Google Shape;238;p6"/>
            <p:cNvSpPr/>
            <p:nvPr/>
          </p:nvSpPr>
          <p:spPr>
            <a:xfrm>
              <a:off x="5488830"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39" name="Google Shape;239;p6"/>
            <p:cNvSpPr/>
            <p:nvPr/>
          </p:nvSpPr>
          <p:spPr>
            <a:xfrm>
              <a:off x="6097065"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40" name="Google Shape;240;p6"/>
            <p:cNvSpPr/>
            <p:nvPr/>
          </p:nvSpPr>
          <p:spPr>
            <a:xfrm>
              <a:off x="6706973"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41" name="Google Shape;241;p6"/>
            <p:cNvSpPr/>
            <p:nvPr/>
          </p:nvSpPr>
          <p:spPr>
            <a:xfrm>
              <a:off x="7316850"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42" name="Google Shape;242;p6"/>
            <p:cNvSpPr/>
            <p:nvPr/>
          </p:nvSpPr>
          <p:spPr>
            <a:xfrm>
              <a:off x="4878953" y="32254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43" name="Google Shape;243;p6"/>
            <p:cNvSpPr/>
            <p:nvPr/>
          </p:nvSpPr>
          <p:spPr>
            <a:xfrm>
              <a:off x="5488830" y="6433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44" name="Google Shape;244;p6"/>
            <p:cNvSpPr/>
            <p:nvPr/>
          </p:nvSpPr>
          <p:spPr>
            <a:xfrm>
              <a:off x="7926751"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45" name="Google Shape;245;p6"/>
            <p:cNvSpPr/>
            <p:nvPr/>
          </p:nvSpPr>
          <p:spPr>
            <a:xfrm>
              <a:off x="8536629" y="32164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46" name="Google Shape;246;p6"/>
            <p:cNvSpPr/>
            <p:nvPr/>
          </p:nvSpPr>
          <p:spPr>
            <a:xfrm>
              <a:off x="6097065" y="32254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47" name="Google Shape;247;p6"/>
            <p:cNvSpPr/>
            <p:nvPr/>
          </p:nvSpPr>
          <p:spPr>
            <a:xfrm>
              <a:off x="670696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48" name="Google Shape;248;p6"/>
            <p:cNvSpPr/>
            <p:nvPr/>
          </p:nvSpPr>
          <p:spPr>
            <a:xfrm>
              <a:off x="4878953" y="0"/>
              <a:ext cx="609899"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49" name="Google Shape;249;p6"/>
            <p:cNvSpPr/>
            <p:nvPr/>
          </p:nvSpPr>
          <p:spPr>
            <a:xfrm>
              <a:off x="5488830"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50" name="Google Shape;250;p6"/>
            <p:cNvSpPr/>
            <p:nvPr/>
          </p:nvSpPr>
          <p:spPr>
            <a:xfrm>
              <a:off x="6097065" y="0"/>
              <a:ext cx="609929"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51" name="Google Shape;251;p6"/>
            <p:cNvSpPr/>
            <p:nvPr/>
          </p:nvSpPr>
          <p:spPr>
            <a:xfrm>
              <a:off x="8534993"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52" name="Google Shape;252;p6"/>
            <p:cNvSpPr/>
            <p:nvPr/>
          </p:nvSpPr>
          <p:spPr>
            <a:xfrm>
              <a:off x="7926757"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53" name="Google Shape;253;p6"/>
            <p:cNvSpPr/>
            <p:nvPr/>
          </p:nvSpPr>
          <p:spPr>
            <a:xfrm>
              <a:off x="7925909" y="3216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254" name="Google Shape;254;p6"/>
            <p:cNvSpPr/>
            <p:nvPr/>
          </p:nvSpPr>
          <p:spPr>
            <a:xfrm flipH="1">
              <a:off x="7316858"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55" name="Google Shape;255;p6"/>
            <p:cNvSpPr/>
            <p:nvPr/>
          </p:nvSpPr>
          <p:spPr>
            <a:xfrm>
              <a:off x="900" y="643324"/>
              <a:ext cx="609923"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56" name="Google Shape;256;p6"/>
            <p:cNvSpPr/>
            <p:nvPr/>
          </p:nvSpPr>
          <p:spPr>
            <a:xfrm>
              <a:off x="610793" y="322545"/>
              <a:ext cx="608281"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57" name="Google Shape;257;p6"/>
            <p:cNvSpPr/>
            <p:nvPr/>
          </p:nvSpPr>
          <p:spPr>
            <a:xfrm>
              <a:off x="3658671" y="863"/>
              <a:ext cx="608281"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58" name="Google Shape;258;p6"/>
            <p:cNvSpPr/>
            <p:nvPr/>
          </p:nvSpPr>
          <p:spPr>
            <a:xfrm>
              <a:off x="1828968" y="322545"/>
              <a:ext cx="609923"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59" name="Google Shape;259;p6"/>
            <p:cNvSpPr/>
            <p:nvPr/>
          </p:nvSpPr>
          <p:spPr>
            <a:xfrm>
              <a:off x="4266922" y="321642"/>
              <a:ext cx="609953" cy="643388"/>
            </a:xfrm>
            <a:custGeom>
              <a:avLst/>
              <a:gdLst/>
              <a:ahLst/>
              <a:cxnLst/>
              <a:rect l="l" t="t" r="r" b="b"/>
              <a:pathLst>
                <a:path w="20428" h="20037" extrusionOk="0">
                  <a:moveTo>
                    <a:pt x="1" y="1"/>
                  </a:moveTo>
                  <a:lnTo>
                    <a:pt x="1" y="20037"/>
                  </a:lnTo>
                  <a:lnTo>
                    <a:pt x="20427" y="10047"/>
                  </a:lnTo>
                  <a:lnTo>
                    <a:pt x="1"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260" name="Google Shape;260;p6"/>
            <p:cNvSpPr/>
            <p:nvPr/>
          </p:nvSpPr>
          <p:spPr>
            <a:xfrm>
              <a:off x="900" y="0"/>
              <a:ext cx="609923" cy="643356"/>
            </a:xfrm>
            <a:custGeom>
              <a:avLst/>
              <a:gdLst/>
              <a:ahLst/>
              <a:cxnLst/>
              <a:rect l="l" t="t" r="r" b="b"/>
              <a:pathLst>
                <a:path w="20427" h="20036" extrusionOk="0">
                  <a:moveTo>
                    <a:pt x="0" y="0"/>
                  </a:moveTo>
                  <a:lnTo>
                    <a:pt x="0" y="20036"/>
                  </a:lnTo>
                  <a:lnTo>
                    <a:pt x="20427" y="10046"/>
                  </a:lnTo>
                  <a:lnTo>
                    <a:pt x="0" y="0"/>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261" name="Google Shape;261;p6"/>
            <p:cNvSpPr/>
            <p:nvPr/>
          </p:nvSpPr>
          <p:spPr>
            <a:xfrm>
              <a:off x="610793" y="0"/>
              <a:ext cx="608281"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62" name="Google Shape;262;p6"/>
            <p:cNvSpPr/>
            <p:nvPr/>
          </p:nvSpPr>
          <p:spPr>
            <a:xfrm>
              <a:off x="1219044" y="0"/>
              <a:ext cx="609953"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63" name="Google Shape;263;p6"/>
            <p:cNvSpPr/>
            <p:nvPr/>
          </p:nvSpPr>
          <p:spPr>
            <a:xfrm>
              <a:off x="1828968" y="0"/>
              <a:ext cx="609923"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64" name="Google Shape;264;p6"/>
            <p:cNvSpPr/>
            <p:nvPr/>
          </p:nvSpPr>
          <p:spPr>
            <a:xfrm>
              <a:off x="2438861" y="0"/>
              <a:ext cx="609953"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65" name="Google Shape;265;p6"/>
            <p:cNvSpPr/>
            <p:nvPr/>
          </p:nvSpPr>
          <p:spPr>
            <a:xfrm>
              <a:off x="900" y="322545"/>
              <a:ext cx="609923"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66" name="Google Shape;266;p6"/>
            <p:cNvSpPr/>
            <p:nvPr/>
          </p:nvSpPr>
          <p:spPr>
            <a:xfrm>
              <a:off x="610793" y="643324"/>
              <a:ext cx="608281"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67" name="Google Shape;267;p6"/>
            <p:cNvSpPr/>
            <p:nvPr/>
          </p:nvSpPr>
          <p:spPr>
            <a:xfrm>
              <a:off x="3048778" y="863"/>
              <a:ext cx="609923"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68" name="Google Shape;268;p6"/>
            <p:cNvSpPr/>
            <p:nvPr/>
          </p:nvSpPr>
          <p:spPr>
            <a:xfrm>
              <a:off x="3658671" y="321642"/>
              <a:ext cx="608281"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69" name="Google Shape;269;p6"/>
            <p:cNvSpPr/>
            <p:nvPr/>
          </p:nvSpPr>
          <p:spPr>
            <a:xfrm>
              <a:off x="1219044" y="322545"/>
              <a:ext cx="609953"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70" name="Google Shape;270;p6"/>
            <p:cNvSpPr/>
            <p:nvPr/>
          </p:nvSpPr>
          <p:spPr>
            <a:xfrm>
              <a:off x="4266922" y="863"/>
              <a:ext cx="609953"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71" name="Google Shape;271;p6"/>
            <p:cNvSpPr/>
            <p:nvPr/>
          </p:nvSpPr>
          <p:spPr>
            <a:xfrm>
              <a:off x="900" y="0"/>
              <a:ext cx="609923"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72" name="Google Shape;272;p6"/>
            <p:cNvSpPr/>
            <p:nvPr/>
          </p:nvSpPr>
          <p:spPr>
            <a:xfrm>
              <a:off x="610793" y="0"/>
              <a:ext cx="608281"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73" name="Google Shape;273;p6"/>
            <p:cNvSpPr/>
            <p:nvPr/>
          </p:nvSpPr>
          <p:spPr>
            <a:xfrm>
              <a:off x="1219044" y="0"/>
              <a:ext cx="609953"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74" name="Google Shape;274;p6"/>
            <p:cNvSpPr/>
            <p:nvPr/>
          </p:nvSpPr>
          <p:spPr>
            <a:xfrm>
              <a:off x="4266958" y="0"/>
              <a:ext cx="609923" cy="322577"/>
            </a:xfrm>
            <a:custGeom>
              <a:avLst/>
              <a:gdLst/>
              <a:ahLst/>
              <a:cxnLst/>
              <a:rect l="l" t="t" r="r" b="b"/>
              <a:pathLst>
                <a:path w="20427" h="10046" extrusionOk="0">
                  <a:moveTo>
                    <a:pt x="0" y="0"/>
                  </a:moveTo>
                  <a:lnTo>
                    <a:pt x="0"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75" name="Google Shape;275;p6"/>
            <p:cNvSpPr/>
            <p:nvPr/>
          </p:nvSpPr>
          <p:spPr>
            <a:xfrm>
              <a:off x="3657035" y="0"/>
              <a:ext cx="609923"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76" name="Google Shape;276;p6"/>
            <p:cNvSpPr/>
            <p:nvPr/>
          </p:nvSpPr>
          <p:spPr>
            <a:xfrm>
              <a:off x="3048784" y="0"/>
              <a:ext cx="608281"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77" name="Google Shape;277;p6"/>
            <p:cNvSpPr/>
            <p:nvPr/>
          </p:nvSpPr>
          <p:spPr>
            <a:xfrm>
              <a:off x="2438861" y="0"/>
              <a:ext cx="609953" cy="322577"/>
            </a:xfrm>
            <a:custGeom>
              <a:avLst/>
              <a:gdLst/>
              <a:ahLst/>
              <a:cxnLst/>
              <a:rect l="l" t="t" r="r" b="b"/>
              <a:pathLst>
                <a:path w="20428" h="10046" extrusionOk="0">
                  <a:moveTo>
                    <a:pt x="1" y="0"/>
                  </a:moveTo>
                  <a:lnTo>
                    <a:pt x="20427" y="10046"/>
                  </a:lnTo>
                  <a:lnTo>
                    <a:pt x="20427" y="0"/>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278" name="Google Shape;278;p6"/>
            <p:cNvSpPr/>
            <p:nvPr/>
          </p:nvSpPr>
          <p:spPr>
            <a:xfrm>
              <a:off x="3047936" y="321645"/>
              <a:ext cx="609923"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79" name="Google Shape;279;p6"/>
            <p:cNvSpPr/>
            <p:nvPr/>
          </p:nvSpPr>
          <p:spPr>
            <a:xfrm flipH="1">
              <a:off x="3658935" y="64333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80" name="Google Shape;280;p6"/>
            <p:cNvSpPr/>
            <p:nvPr/>
          </p:nvSpPr>
          <p:spPr>
            <a:xfrm flipH="1">
              <a:off x="121931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81" name="Google Shape;281;p6"/>
            <p:cNvSpPr/>
            <p:nvPr/>
          </p:nvSpPr>
          <p:spPr>
            <a:xfrm>
              <a:off x="1222480" y="9650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82" name="Google Shape;282;p6"/>
            <p:cNvSpPr/>
            <p:nvPr/>
          </p:nvSpPr>
          <p:spPr>
            <a:xfrm>
              <a:off x="1834119" y="192138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grpSp>
      <p:sp>
        <p:nvSpPr>
          <p:cNvPr id="283" name="Google Shape;283;p6"/>
          <p:cNvSpPr txBox="1">
            <a:spLocks noGrp="1"/>
          </p:cNvSpPr>
          <p:nvPr>
            <p:ph type="body" idx="1"/>
          </p:nvPr>
        </p:nvSpPr>
        <p:spPr>
          <a:xfrm>
            <a:off x="2528350" y="1552150"/>
            <a:ext cx="5497800" cy="2985600"/>
          </a:xfrm>
          <a:prstGeom prst="rect">
            <a:avLst/>
          </a:prstGeom>
          <a:noFill/>
          <a:ln>
            <a:noFill/>
          </a:ln>
        </p:spPr>
        <p:txBody>
          <a:bodyPr spcFirstLastPara="1" wrap="square" lIns="91423" tIns="91423" rIns="91423" bIns="91423" anchor="t" anchorCtr="0">
            <a:noAutofit/>
          </a:bodyPr>
          <a:lstStyle>
            <a:lvl1pPr marL="457189" lvl="0" indent="-419090" algn="l">
              <a:lnSpc>
                <a:spcPct val="100000"/>
              </a:lnSpc>
              <a:spcBef>
                <a:spcPts val="600"/>
              </a:spcBef>
              <a:spcAft>
                <a:spcPts val="0"/>
              </a:spcAft>
              <a:buSzPts val="3000"/>
              <a:buChar char="◂"/>
              <a:defRPr sz="3000" i="1"/>
            </a:lvl1pPr>
            <a:lvl2pPr marL="914378" lvl="1" indent="-419090" algn="l">
              <a:lnSpc>
                <a:spcPct val="100000"/>
              </a:lnSpc>
              <a:spcBef>
                <a:spcPts val="0"/>
              </a:spcBef>
              <a:spcAft>
                <a:spcPts val="0"/>
              </a:spcAft>
              <a:buSzPts val="3000"/>
              <a:buChar char="◂"/>
              <a:defRPr sz="3000" i="1"/>
            </a:lvl2pPr>
            <a:lvl3pPr marL="1371566" lvl="2" indent="-419090" algn="l">
              <a:lnSpc>
                <a:spcPct val="100000"/>
              </a:lnSpc>
              <a:spcBef>
                <a:spcPts val="0"/>
              </a:spcBef>
              <a:spcAft>
                <a:spcPts val="0"/>
              </a:spcAft>
              <a:buSzPts val="3000"/>
              <a:buChar char="◂"/>
              <a:defRPr sz="3000" i="1"/>
            </a:lvl3pPr>
            <a:lvl4pPr marL="1828754" lvl="3" indent="-419090" algn="l">
              <a:lnSpc>
                <a:spcPct val="100000"/>
              </a:lnSpc>
              <a:spcBef>
                <a:spcPts val="0"/>
              </a:spcBef>
              <a:spcAft>
                <a:spcPts val="0"/>
              </a:spcAft>
              <a:buSzPts val="3000"/>
              <a:buChar char="◂"/>
              <a:defRPr sz="3000" i="1"/>
            </a:lvl4pPr>
            <a:lvl5pPr marL="2285943" lvl="4" indent="-419090" algn="l">
              <a:lnSpc>
                <a:spcPct val="100000"/>
              </a:lnSpc>
              <a:spcBef>
                <a:spcPts val="0"/>
              </a:spcBef>
              <a:spcAft>
                <a:spcPts val="0"/>
              </a:spcAft>
              <a:buSzPts val="3000"/>
              <a:buChar char="○"/>
              <a:defRPr sz="3000" i="1"/>
            </a:lvl5pPr>
            <a:lvl6pPr marL="2743132" lvl="5" indent="-419090" algn="l">
              <a:lnSpc>
                <a:spcPct val="100000"/>
              </a:lnSpc>
              <a:spcBef>
                <a:spcPts val="0"/>
              </a:spcBef>
              <a:spcAft>
                <a:spcPts val="0"/>
              </a:spcAft>
              <a:buSzPts val="3000"/>
              <a:buChar char="■"/>
              <a:defRPr sz="3000" i="1"/>
            </a:lvl6pPr>
            <a:lvl7pPr marL="3200320" lvl="6" indent="-419090" algn="l">
              <a:lnSpc>
                <a:spcPct val="100000"/>
              </a:lnSpc>
              <a:spcBef>
                <a:spcPts val="0"/>
              </a:spcBef>
              <a:spcAft>
                <a:spcPts val="0"/>
              </a:spcAft>
              <a:buSzPts val="3000"/>
              <a:buChar char="●"/>
              <a:defRPr sz="3000" i="1"/>
            </a:lvl7pPr>
            <a:lvl8pPr marL="3657509" lvl="7" indent="-419090" algn="l">
              <a:lnSpc>
                <a:spcPct val="100000"/>
              </a:lnSpc>
              <a:spcBef>
                <a:spcPts val="0"/>
              </a:spcBef>
              <a:spcAft>
                <a:spcPts val="0"/>
              </a:spcAft>
              <a:buSzPts val="3000"/>
              <a:buChar char="○"/>
              <a:defRPr sz="3000" i="1"/>
            </a:lvl8pPr>
            <a:lvl9pPr marL="4114697" lvl="8" indent="-419090" algn="l">
              <a:lnSpc>
                <a:spcPct val="100000"/>
              </a:lnSpc>
              <a:spcBef>
                <a:spcPts val="0"/>
              </a:spcBef>
              <a:spcAft>
                <a:spcPts val="0"/>
              </a:spcAft>
              <a:buSzPts val="3000"/>
              <a:buChar char="■"/>
              <a:defRPr sz="3000" i="1"/>
            </a:lvl9pPr>
          </a:lstStyle>
          <a:p>
            <a:endParaRPr/>
          </a:p>
        </p:txBody>
      </p:sp>
      <p:sp>
        <p:nvSpPr>
          <p:cNvPr id="284" name="Google Shape;284;p6"/>
          <p:cNvSpPr txBox="1"/>
          <p:nvPr/>
        </p:nvSpPr>
        <p:spPr>
          <a:xfrm>
            <a:off x="1295501" y="1558650"/>
            <a:ext cx="735900" cy="1058100"/>
          </a:xfrm>
          <a:prstGeom prst="rect">
            <a:avLst/>
          </a:prstGeom>
          <a:noFill/>
          <a:ln>
            <a:noFill/>
          </a:ln>
        </p:spPr>
        <p:txBody>
          <a:bodyPr spcFirstLastPara="1" wrap="square" lIns="91423" tIns="91423" rIns="91423" bIns="91423" anchor="t" anchorCtr="0">
            <a:noAutofit/>
          </a:bodyPr>
          <a:lstStyle/>
          <a:p>
            <a:pPr algn="ctr">
              <a:buSzPts val="6000"/>
            </a:pPr>
            <a:r>
              <a:rPr lang="en-US" sz="6000" b="1">
                <a:solidFill>
                  <a:srgbClr val="FFFFFF"/>
                </a:solidFill>
                <a:latin typeface="Montserrat"/>
                <a:ea typeface="Montserrat"/>
                <a:cs typeface="Montserrat"/>
                <a:sym typeface="Montserrat"/>
              </a:rPr>
              <a:t>“</a:t>
            </a:r>
            <a:endParaRPr sz="6000" b="1">
              <a:solidFill>
                <a:srgbClr val="FFFFFF"/>
              </a:solidFill>
              <a:latin typeface="Montserrat"/>
              <a:ea typeface="Montserrat"/>
              <a:cs typeface="Montserrat"/>
              <a:sym typeface="Montserrat"/>
            </a:endParaRPr>
          </a:p>
        </p:txBody>
      </p:sp>
      <p:sp>
        <p:nvSpPr>
          <p:cNvPr id="285" name="Google Shape;285;p6"/>
          <p:cNvSpPr txBox="1">
            <a:spLocks noGrp="1"/>
          </p:cNvSpPr>
          <p:nvPr>
            <p:ph type="sldNum" idx="12"/>
          </p:nvPr>
        </p:nvSpPr>
        <p:spPr>
          <a:xfrm>
            <a:off x="854332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9pPr>
          </a:lstStyle>
          <a:p>
            <a:fld id="{00000000-1234-1234-1234-123412341234}" type="slidenum">
              <a:rPr lang="en-US" smtClean="0"/>
              <a:pPr/>
              <a:t>‹Nº›</a:t>
            </a:fld>
            <a:endParaRPr lang="en-US"/>
          </a:p>
        </p:txBody>
      </p:sp>
    </p:spTree>
    <p:extLst>
      <p:ext uri="{BB962C8B-B14F-4D97-AF65-F5344CB8AC3E}">
        <p14:creationId xmlns:p14="http://schemas.microsoft.com/office/powerpoint/2010/main" val="14623029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86"/>
        <p:cNvGrpSpPr/>
        <p:nvPr/>
      </p:nvGrpSpPr>
      <p:grpSpPr>
        <a:xfrm>
          <a:off x="0" y="0"/>
          <a:ext cx="0" cy="0"/>
          <a:chOff x="0" y="0"/>
          <a:chExt cx="0" cy="0"/>
        </a:xfrm>
      </p:grpSpPr>
      <p:grpSp>
        <p:nvGrpSpPr>
          <p:cNvPr id="287" name="Google Shape;287;p7"/>
          <p:cNvGrpSpPr/>
          <p:nvPr/>
        </p:nvGrpSpPr>
        <p:grpSpPr>
          <a:xfrm>
            <a:off x="6714244" y="3860094"/>
            <a:ext cx="2429755" cy="1286711"/>
            <a:chOff x="6714243" y="3860093"/>
            <a:chExt cx="2429755" cy="1286711"/>
          </a:xfrm>
        </p:grpSpPr>
        <p:sp>
          <p:nvSpPr>
            <p:cNvPr id="288" name="Google Shape;288;p7"/>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89" name="Google Shape;289;p7"/>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90" name="Google Shape;290;p7"/>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91" name="Google Shape;291;p7"/>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92" name="Google Shape;292;p7"/>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93" name="Google Shape;293;p7"/>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94" name="Google Shape;294;p7"/>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95" name="Google Shape;295;p7"/>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96" name="Google Shape;296;p7"/>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97" name="Google Shape;297;p7"/>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98" name="Google Shape;298;p7"/>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99" name="Google Shape;299;p7"/>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grpSp>
      <p:grpSp>
        <p:nvGrpSpPr>
          <p:cNvPr id="300" name="Google Shape;300;p7"/>
          <p:cNvGrpSpPr/>
          <p:nvPr/>
        </p:nvGrpSpPr>
        <p:grpSpPr>
          <a:xfrm>
            <a:off x="892" y="-10"/>
            <a:ext cx="3037586" cy="2252645"/>
            <a:chOff x="892" y="-11"/>
            <a:chExt cx="3037586" cy="2252645"/>
          </a:xfrm>
        </p:grpSpPr>
        <p:sp>
          <p:nvSpPr>
            <p:cNvPr id="301" name="Google Shape;301;p7"/>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02" name="Google Shape;302;p7"/>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303" name="Google Shape;303;p7"/>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04" name="Google Shape;304;p7"/>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05" name="Google Shape;305;p7"/>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06" name="Google Shape;306;p7"/>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07" name="Google Shape;307;p7"/>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08" name="Google Shape;308;p7"/>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09" name="Google Shape;309;p7"/>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10" name="Google Shape;310;p7"/>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11" name="Google Shape;311;p7"/>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12" name="Google Shape;312;p7"/>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13" name="Google Shape;313;p7"/>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14" name="Google Shape;314;p7"/>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15" name="Google Shape;315;p7"/>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16" name="Google Shape;316;p7"/>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317" name="Google Shape;317;p7"/>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318" name="Google Shape;318;p7"/>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19" name="Google Shape;319;p7"/>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20" name="Google Shape;320;p7"/>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21" name="Google Shape;321;p7"/>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22" name="Google Shape;322;p7"/>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23" name="Google Shape;323;p7"/>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grpSp>
      <p:sp>
        <p:nvSpPr>
          <p:cNvPr id="324" name="Google Shape;324;p7"/>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325" name="Google Shape;325;p7"/>
          <p:cNvSpPr txBox="1">
            <a:spLocks noGrp="1"/>
          </p:cNvSpPr>
          <p:nvPr>
            <p:ph type="body" idx="1"/>
          </p:nvPr>
        </p:nvSpPr>
        <p:spPr>
          <a:xfrm>
            <a:off x="1320025" y="1613274"/>
            <a:ext cx="6455700" cy="2902500"/>
          </a:xfrm>
          <a:prstGeom prst="rect">
            <a:avLst/>
          </a:prstGeom>
          <a:noFill/>
          <a:ln>
            <a:noFill/>
          </a:ln>
        </p:spPr>
        <p:txBody>
          <a:bodyPr spcFirstLastPara="1" wrap="square" lIns="91423" tIns="91423" rIns="91423" bIns="91423" anchor="t" anchorCtr="0">
            <a:noAutofit/>
          </a:bodyPr>
          <a:lstStyle>
            <a:lvl1pPr marL="457189" lvl="0" indent="-368291" algn="l">
              <a:lnSpc>
                <a:spcPct val="100000"/>
              </a:lnSpc>
              <a:spcBef>
                <a:spcPts val="600"/>
              </a:spcBef>
              <a:spcAft>
                <a:spcPts val="0"/>
              </a:spcAft>
              <a:buSzPts val="2200"/>
              <a:buChar char="◂"/>
              <a:defRPr/>
            </a:lvl1pPr>
            <a:lvl2pPr marL="914378" lvl="1" indent="-368291" algn="l">
              <a:lnSpc>
                <a:spcPct val="100000"/>
              </a:lnSpc>
              <a:spcBef>
                <a:spcPts val="0"/>
              </a:spcBef>
              <a:spcAft>
                <a:spcPts val="0"/>
              </a:spcAft>
              <a:buSzPts val="2200"/>
              <a:buChar char="◂"/>
              <a:defRPr/>
            </a:lvl2pPr>
            <a:lvl3pPr marL="1371566" lvl="2" indent="-368291" algn="l">
              <a:lnSpc>
                <a:spcPct val="100000"/>
              </a:lnSpc>
              <a:spcBef>
                <a:spcPts val="0"/>
              </a:spcBef>
              <a:spcAft>
                <a:spcPts val="0"/>
              </a:spcAft>
              <a:buSzPts val="2200"/>
              <a:buChar char="◂"/>
              <a:defRPr/>
            </a:lvl3pPr>
            <a:lvl4pPr marL="1828754" lvl="3" indent="-368291" algn="l">
              <a:lnSpc>
                <a:spcPct val="100000"/>
              </a:lnSpc>
              <a:spcBef>
                <a:spcPts val="0"/>
              </a:spcBef>
              <a:spcAft>
                <a:spcPts val="0"/>
              </a:spcAft>
              <a:buSzPts val="2200"/>
              <a:buChar char="◂"/>
              <a:defRPr/>
            </a:lvl4pPr>
            <a:lvl5pPr marL="2285943" lvl="4" indent="-368291" algn="l">
              <a:lnSpc>
                <a:spcPct val="100000"/>
              </a:lnSpc>
              <a:spcBef>
                <a:spcPts val="0"/>
              </a:spcBef>
              <a:spcAft>
                <a:spcPts val="0"/>
              </a:spcAft>
              <a:buSzPts val="2200"/>
              <a:buChar char="○"/>
              <a:defRPr/>
            </a:lvl5pPr>
            <a:lvl6pPr marL="2743132" lvl="5" indent="-368291" algn="l">
              <a:lnSpc>
                <a:spcPct val="100000"/>
              </a:lnSpc>
              <a:spcBef>
                <a:spcPts val="0"/>
              </a:spcBef>
              <a:spcAft>
                <a:spcPts val="0"/>
              </a:spcAft>
              <a:buSzPts val="2200"/>
              <a:buChar char="■"/>
              <a:defRPr/>
            </a:lvl6pPr>
            <a:lvl7pPr marL="3200320" lvl="6" indent="-368291" algn="l">
              <a:lnSpc>
                <a:spcPct val="100000"/>
              </a:lnSpc>
              <a:spcBef>
                <a:spcPts val="0"/>
              </a:spcBef>
              <a:spcAft>
                <a:spcPts val="0"/>
              </a:spcAft>
              <a:buSzPts val="2200"/>
              <a:buChar char="●"/>
              <a:defRPr/>
            </a:lvl7pPr>
            <a:lvl8pPr marL="3657509" lvl="7" indent="-368291" algn="l">
              <a:lnSpc>
                <a:spcPct val="100000"/>
              </a:lnSpc>
              <a:spcBef>
                <a:spcPts val="0"/>
              </a:spcBef>
              <a:spcAft>
                <a:spcPts val="0"/>
              </a:spcAft>
              <a:buSzPts val="2200"/>
              <a:buChar char="○"/>
              <a:defRPr/>
            </a:lvl8pPr>
            <a:lvl9pPr marL="4114697" lvl="8" indent="-368291" algn="l">
              <a:lnSpc>
                <a:spcPct val="100000"/>
              </a:lnSpc>
              <a:spcBef>
                <a:spcPts val="0"/>
              </a:spcBef>
              <a:spcAft>
                <a:spcPts val="0"/>
              </a:spcAft>
              <a:buSzPts val="2200"/>
              <a:buChar char="■"/>
              <a:defRPr/>
            </a:lvl9pPr>
          </a:lstStyle>
          <a:p>
            <a:endParaRPr/>
          </a:p>
        </p:txBody>
      </p:sp>
      <p:sp>
        <p:nvSpPr>
          <p:cNvPr id="326" name="Google Shape;326;p7"/>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421526761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Blank bottom pattern">
  <p:cSld name="Blank bottom pattern">
    <p:spTree>
      <p:nvGrpSpPr>
        <p:cNvPr id="1" name="Shape 327"/>
        <p:cNvGrpSpPr/>
        <p:nvPr/>
      </p:nvGrpSpPr>
      <p:grpSpPr>
        <a:xfrm>
          <a:off x="0" y="0"/>
          <a:ext cx="0" cy="0"/>
          <a:chOff x="0" y="0"/>
          <a:chExt cx="0" cy="0"/>
        </a:xfrm>
      </p:grpSpPr>
      <p:grpSp>
        <p:nvGrpSpPr>
          <p:cNvPr id="328" name="Google Shape;328;p8"/>
          <p:cNvGrpSpPr/>
          <p:nvPr/>
        </p:nvGrpSpPr>
        <p:grpSpPr>
          <a:xfrm rot="10800000" flipH="1">
            <a:off x="900" y="3856777"/>
            <a:ext cx="9143992" cy="1286720"/>
            <a:chOff x="900" y="0"/>
            <a:chExt cx="9143992" cy="1286720"/>
          </a:xfrm>
        </p:grpSpPr>
        <p:sp>
          <p:nvSpPr>
            <p:cNvPr id="329" name="Google Shape;329;p8"/>
            <p:cNvSpPr/>
            <p:nvPr/>
          </p:nvSpPr>
          <p:spPr>
            <a:xfrm>
              <a:off x="4878953" y="643320"/>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30" name="Google Shape;330;p8"/>
            <p:cNvSpPr/>
            <p:nvPr/>
          </p:nvSpPr>
          <p:spPr>
            <a:xfrm>
              <a:off x="5488830" y="32254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31" name="Google Shape;331;p8"/>
            <p:cNvSpPr/>
            <p:nvPr/>
          </p:nvSpPr>
          <p:spPr>
            <a:xfrm>
              <a:off x="8536629"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32" name="Google Shape;332;p8"/>
            <p:cNvSpPr/>
            <p:nvPr/>
          </p:nvSpPr>
          <p:spPr>
            <a:xfrm>
              <a:off x="6706973" y="3225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33" name="Google Shape;333;p8"/>
            <p:cNvSpPr/>
            <p:nvPr/>
          </p:nvSpPr>
          <p:spPr>
            <a:xfrm>
              <a:off x="4878953"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34" name="Google Shape;334;p8"/>
            <p:cNvSpPr/>
            <p:nvPr/>
          </p:nvSpPr>
          <p:spPr>
            <a:xfrm>
              <a:off x="5488830"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35" name="Google Shape;335;p8"/>
            <p:cNvSpPr/>
            <p:nvPr/>
          </p:nvSpPr>
          <p:spPr>
            <a:xfrm>
              <a:off x="6097065"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36" name="Google Shape;336;p8"/>
            <p:cNvSpPr/>
            <p:nvPr/>
          </p:nvSpPr>
          <p:spPr>
            <a:xfrm>
              <a:off x="6706973"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37" name="Google Shape;337;p8"/>
            <p:cNvSpPr/>
            <p:nvPr/>
          </p:nvSpPr>
          <p:spPr>
            <a:xfrm>
              <a:off x="7316850"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38" name="Google Shape;338;p8"/>
            <p:cNvSpPr/>
            <p:nvPr/>
          </p:nvSpPr>
          <p:spPr>
            <a:xfrm>
              <a:off x="4878953" y="32254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39" name="Google Shape;339;p8"/>
            <p:cNvSpPr/>
            <p:nvPr/>
          </p:nvSpPr>
          <p:spPr>
            <a:xfrm>
              <a:off x="5488830" y="6433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40" name="Google Shape;340;p8"/>
            <p:cNvSpPr/>
            <p:nvPr/>
          </p:nvSpPr>
          <p:spPr>
            <a:xfrm>
              <a:off x="7926751"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41" name="Google Shape;341;p8"/>
            <p:cNvSpPr/>
            <p:nvPr/>
          </p:nvSpPr>
          <p:spPr>
            <a:xfrm>
              <a:off x="8536629" y="32164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42" name="Google Shape;342;p8"/>
            <p:cNvSpPr/>
            <p:nvPr/>
          </p:nvSpPr>
          <p:spPr>
            <a:xfrm>
              <a:off x="6097065" y="32254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43" name="Google Shape;343;p8"/>
            <p:cNvSpPr/>
            <p:nvPr/>
          </p:nvSpPr>
          <p:spPr>
            <a:xfrm>
              <a:off x="670696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44" name="Google Shape;344;p8"/>
            <p:cNvSpPr/>
            <p:nvPr/>
          </p:nvSpPr>
          <p:spPr>
            <a:xfrm>
              <a:off x="4878953" y="0"/>
              <a:ext cx="609899"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45" name="Google Shape;345;p8"/>
            <p:cNvSpPr/>
            <p:nvPr/>
          </p:nvSpPr>
          <p:spPr>
            <a:xfrm>
              <a:off x="5488830"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46" name="Google Shape;346;p8"/>
            <p:cNvSpPr/>
            <p:nvPr/>
          </p:nvSpPr>
          <p:spPr>
            <a:xfrm>
              <a:off x="6097065" y="0"/>
              <a:ext cx="609929"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47" name="Google Shape;347;p8"/>
            <p:cNvSpPr/>
            <p:nvPr/>
          </p:nvSpPr>
          <p:spPr>
            <a:xfrm>
              <a:off x="8534993"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48" name="Google Shape;348;p8"/>
            <p:cNvSpPr/>
            <p:nvPr/>
          </p:nvSpPr>
          <p:spPr>
            <a:xfrm>
              <a:off x="7926757"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49" name="Google Shape;349;p8"/>
            <p:cNvSpPr/>
            <p:nvPr/>
          </p:nvSpPr>
          <p:spPr>
            <a:xfrm>
              <a:off x="7925909" y="3216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350" name="Google Shape;350;p8"/>
            <p:cNvSpPr/>
            <p:nvPr/>
          </p:nvSpPr>
          <p:spPr>
            <a:xfrm flipH="1">
              <a:off x="7316858"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51" name="Google Shape;351;p8"/>
            <p:cNvSpPr/>
            <p:nvPr/>
          </p:nvSpPr>
          <p:spPr>
            <a:xfrm>
              <a:off x="900" y="643324"/>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52" name="Google Shape;352;p8"/>
            <p:cNvSpPr/>
            <p:nvPr/>
          </p:nvSpPr>
          <p:spPr>
            <a:xfrm>
              <a:off x="610793" y="322545"/>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53" name="Google Shape;353;p8"/>
            <p:cNvSpPr/>
            <p:nvPr/>
          </p:nvSpPr>
          <p:spPr>
            <a:xfrm>
              <a:off x="3658671"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54" name="Google Shape;354;p8"/>
            <p:cNvSpPr/>
            <p:nvPr/>
          </p:nvSpPr>
          <p:spPr>
            <a:xfrm>
              <a:off x="1828968" y="322545"/>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55" name="Google Shape;355;p8"/>
            <p:cNvSpPr/>
            <p:nvPr/>
          </p:nvSpPr>
          <p:spPr>
            <a:xfrm>
              <a:off x="4266922" y="321642"/>
              <a:ext cx="609929" cy="643388"/>
            </a:xfrm>
            <a:custGeom>
              <a:avLst/>
              <a:gdLst/>
              <a:ahLst/>
              <a:cxnLst/>
              <a:rect l="l" t="t" r="r" b="b"/>
              <a:pathLst>
                <a:path w="20428" h="20037" extrusionOk="0">
                  <a:moveTo>
                    <a:pt x="1" y="1"/>
                  </a:moveTo>
                  <a:lnTo>
                    <a:pt x="1" y="20037"/>
                  </a:lnTo>
                  <a:lnTo>
                    <a:pt x="20427" y="10047"/>
                  </a:lnTo>
                  <a:lnTo>
                    <a:pt x="1"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356" name="Google Shape;356;p8"/>
            <p:cNvSpPr/>
            <p:nvPr/>
          </p:nvSpPr>
          <p:spPr>
            <a:xfrm>
              <a:off x="900"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357" name="Google Shape;357;p8"/>
            <p:cNvSpPr/>
            <p:nvPr/>
          </p:nvSpPr>
          <p:spPr>
            <a:xfrm>
              <a:off x="610793"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58" name="Google Shape;358;p8"/>
            <p:cNvSpPr/>
            <p:nvPr/>
          </p:nvSpPr>
          <p:spPr>
            <a:xfrm>
              <a:off x="1219044"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59" name="Google Shape;359;p8"/>
            <p:cNvSpPr/>
            <p:nvPr/>
          </p:nvSpPr>
          <p:spPr>
            <a:xfrm>
              <a:off x="1828968"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60" name="Google Shape;360;p8"/>
            <p:cNvSpPr/>
            <p:nvPr/>
          </p:nvSpPr>
          <p:spPr>
            <a:xfrm>
              <a:off x="2438861"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61" name="Google Shape;361;p8"/>
            <p:cNvSpPr/>
            <p:nvPr/>
          </p:nvSpPr>
          <p:spPr>
            <a:xfrm>
              <a:off x="900" y="322545"/>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62" name="Google Shape;362;p8"/>
            <p:cNvSpPr/>
            <p:nvPr/>
          </p:nvSpPr>
          <p:spPr>
            <a:xfrm>
              <a:off x="610793" y="643324"/>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63" name="Google Shape;363;p8"/>
            <p:cNvSpPr/>
            <p:nvPr/>
          </p:nvSpPr>
          <p:spPr>
            <a:xfrm>
              <a:off x="3048778"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64" name="Google Shape;364;p8"/>
            <p:cNvSpPr/>
            <p:nvPr/>
          </p:nvSpPr>
          <p:spPr>
            <a:xfrm>
              <a:off x="3658671" y="321642"/>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65" name="Google Shape;365;p8"/>
            <p:cNvSpPr/>
            <p:nvPr/>
          </p:nvSpPr>
          <p:spPr>
            <a:xfrm>
              <a:off x="1219044" y="322545"/>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66" name="Google Shape;366;p8"/>
            <p:cNvSpPr/>
            <p:nvPr/>
          </p:nvSpPr>
          <p:spPr>
            <a:xfrm>
              <a:off x="4266922" y="86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67" name="Google Shape;367;p8"/>
            <p:cNvSpPr/>
            <p:nvPr/>
          </p:nvSpPr>
          <p:spPr>
            <a:xfrm>
              <a:off x="900"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68" name="Google Shape;368;p8"/>
            <p:cNvSpPr/>
            <p:nvPr/>
          </p:nvSpPr>
          <p:spPr>
            <a:xfrm>
              <a:off x="610793"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69" name="Google Shape;369;p8"/>
            <p:cNvSpPr/>
            <p:nvPr/>
          </p:nvSpPr>
          <p:spPr>
            <a:xfrm>
              <a:off x="1219044" y="0"/>
              <a:ext cx="609929"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70" name="Google Shape;370;p8"/>
            <p:cNvSpPr/>
            <p:nvPr/>
          </p:nvSpPr>
          <p:spPr>
            <a:xfrm>
              <a:off x="4266958" y="0"/>
              <a:ext cx="609899" cy="322577"/>
            </a:xfrm>
            <a:custGeom>
              <a:avLst/>
              <a:gdLst/>
              <a:ahLst/>
              <a:cxnLst/>
              <a:rect l="l" t="t" r="r" b="b"/>
              <a:pathLst>
                <a:path w="20427" h="10046" extrusionOk="0">
                  <a:moveTo>
                    <a:pt x="0" y="0"/>
                  </a:moveTo>
                  <a:lnTo>
                    <a:pt x="0"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71" name="Google Shape;371;p8"/>
            <p:cNvSpPr/>
            <p:nvPr/>
          </p:nvSpPr>
          <p:spPr>
            <a:xfrm>
              <a:off x="3657035"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72" name="Google Shape;372;p8"/>
            <p:cNvSpPr/>
            <p:nvPr/>
          </p:nvSpPr>
          <p:spPr>
            <a:xfrm>
              <a:off x="3048784"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73" name="Google Shape;373;p8"/>
            <p:cNvSpPr/>
            <p:nvPr/>
          </p:nvSpPr>
          <p:spPr>
            <a:xfrm>
              <a:off x="2438861" y="0"/>
              <a:ext cx="609929" cy="322577"/>
            </a:xfrm>
            <a:custGeom>
              <a:avLst/>
              <a:gdLst/>
              <a:ahLst/>
              <a:cxnLst/>
              <a:rect l="l" t="t" r="r" b="b"/>
              <a:pathLst>
                <a:path w="20428" h="10046" extrusionOk="0">
                  <a:moveTo>
                    <a:pt x="1" y="0"/>
                  </a:moveTo>
                  <a:lnTo>
                    <a:pt x="20427" y="10046"/>
                  </a:lnTo>
                  <a:lnTo>
                    <a:pt x="20427" y="0"/>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374" name="Google Shape;374;p8"/>
            <p:cNvSpPr/>
            <p:nvPr/>
          </p:nvSpPr>
          <p:spPr>
            <a:xfrm>
              <a:off x="3047936" y="321645"/>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75" name="Google Shape;375;p8"/>
            <p:cNvSpPr/>
            <p:nvPr/>
          </p:nvSpPr>
          <p:spPr>
            <a:xfrm flipH="1">
              <a:off x="3658935" y="64333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76" name="Google Shape;376;p8"/>
            <p:cNvSpPr/>
            <p:nvPr/>
          </p:nvSpPr>
          <p:spPr>
            <a:xfrm flipH="1">
              <a:off x="121931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grpSp>
      <p:sp>
        <p:nvSpPr>
          <p:cNvPr id="377" name="Google Shape;377;p8"/>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9pPr>
          </a:lstStyle>
          <a:p>
            <a:fld id="{00000000-1234-1234-1234-123412341234}" type="slidenum">
              <a:rPr lang="en-US" smtClean="0"/>
              <a:pPr/>
              <a:t>‹Nº›</a:t>
            </a:fld>
            <a:endParaRPr lang="en-US"/>
          </a:p>
        </p:txBody>
      </p:sp>
    </p:spTree>
    <p:extLst>
      <p:ext uri="{BB962C8B-B14F-4D97-AF65-F5344CB8AC3E}">
        <p14:creationId xmlns:p14="http://schemas.microsoft.com/office/powerpoint/2010/main" val="226486921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78"/>
        <p:cNvGrpSpPr/>
        <p:nvPr/>
      </p:nvGrpSpPr>
      <p:grpSpPr>
        <a:xfrm>
          <a:off x="0" y="0"/>
          <a:ext cx="0" cy="0"/>
          <a:chOff x="0" y="0"/>
          <a:chExt cx="0" cy="0"/>
        </a:xfrm>
      </p:grpSpPr>
      <p:sp>
        <p:nvSpPr>
          <p:cNvPr id="379" name="Google Shape;379;p9"/>
          <p:cNvSpPr txBox="1">
            <a:spLocks noGrp="1"/>
          </p:cNvSpPr>
          <p:nvPr>
            <p:ph type="ctrTitle"/>
          </p:nvPr>
        </p:nvSpPr>
        <p:spPr>
          <a:xfrm>
            <a:off x="1143000" y="841772"/>
            <a:ext cx="6858000" cy="1790700"/>
          </a:xfrm>
          <a:prstGeom prst="rect">
            <a:avLst/>
          </a:prstGeom>
          <a:noFill/>
          <a:ln>
            <a:noFill/>
          </a:ln>
        </p:spPr>
        <p:txBody>
          <a:bodyPr spcFirstLastPara="1" wrap="square" lIns="91423" tIns="91423" rIns="91423" bIns="91423" anchor="b" anchorCtr="0">
            <a:noAutofit/>
          </a:bodyPr>
          <a:lstStyle>
            <a:lvl1pPr lvl="0" algn="ctr">
              <a:lnSpc>
                <a:spcPct val="100000"/>
              </a:lnSpc>
              <a:spcBef>
                <a:spcPts val="0"/>
              </a:spcBef>
              <a:spcAft>
                <a:spcPts val="0"/>
              </a:spcAft>
              <a:buSzPts val="2400"/>
              <a:buNone/>
              <a:defRPr sz="4500"/>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380" name="Google Shape;380;p9"/>
          <p:cNvSpPr txBox="1">
            <a:spLocks noGrp="1"/>
          </p:cNvSpPr>
          <p:nvPr>
            <p:ph type="subTitle" idx="1"/>
          </p:nvPr>
        </p:nvSpPr>
        <p:spPr>
          <a:xfrm>
            <a:off x="1143000" y="2701528"/>
            <a:ext cx="6858000" cy="1241822"/>
          </a:xfrm>
          <a:prstGeom prst="rect">
            <a:avLst/>
          </a:prstGeom>
          <a:noFill/>
          <a:ln>
            <a:noFill/>
          </a:ln>
        </p:spPr>
        <p:txBody>
          <a:bodyPr spcFirstLastPara="1" wrap="square" lIns="91423" tIns="91423" rIns="91423" bIns="91423" anchor="t" anchorCtr="0">
            <a:noAutofit/>
          </a:bodyPr>
          <a:lstStyle>
            <a:lvl1pPr lvl="0" algn="ctr">
              <a:lnSpc>
                <a:spcPct val="100000"/>
              </a:lnSpc>
              <a:spcBef>
                <a:spcPts val="600"/>
              </a:spcBef>
              <a:spcAft>
                <a:spcPts val="0"/>
              </a:spcAft>
              <a:buSzPts val="2200"/>
              <a:buNone/>
              <a:defRPr sz="1800"/>
            </a:lvl1pPr>
            <a:lvl2pPr lvl="1" algn="ctr">
              <a:lnSpc>
                <a:spcPct val="100000"/>
              </a:lnSpc>
              <a:spcBef>
                <a:spcPts val="0"/>
              </a:spcBef>
              <a:spcAft>
                <a:spcPts val="0"/>
              </a:spcAft>
              <a:buSzPts val="2200"/>
              <a:buNone/>
              <a:defRPr sz="1500"/>
            </a:lvl2pPr>
            <a:lvl3pPr lvl="2" algn="ctr">
              <a:lnSpc>
                <a:spcPct val="100000"/>
              </a:lnSpc>
              <a:spcBef>
                <a:spcPts val="0"/>
              </a:spcBef>
              <a:spcAft>
                <a:spcPts val="0"/>
              </a:spcAft>
              <a:buSzPts val="2200"/>
              <a:buNone/>
              <a:defRPr sz="1400"/>
            </a:lvl3pPr>
            <a:lvl4pPr lvl="3" algn="ctr">
              <a:lnSpc>
                <a:spcPct val="100000"/>
              </a:lnSpc>
              <a:spcBef>
                <a:spcPts val="0"/>
              </a:spcBef>
              <a:spcAft>
                <a:spcPts val="0"/>
              </a:spcAft>
              <a:buSzPts val="2200"/>
              <a:buNone/>
              <a:defRPr sz="1200"/>
            </a:lvl4pPr>
            <a:lvl5pPr lvl="4" algn="ctr">
              <a:lnSpc>
                <a:spcPct val="100000"/>
              </a:lnSpc>
              <a:spcBef>
                <a:spcPts val="0"/>
              </a:spcBef>
              <a:spcAft>
                <a:spcPts val="0"/>
              </a:spcAft>
              <a:buSzPts val="2200"/>
              <a:buNone/>
              <a:defRPr sz="1200"/>
            </a:lvl5pPr>
            <a:lvl6pPr lvl="5" algn="ctr">
              <a:lnSpc>
                <a:spcPct val="100000"/>
              </a:lnSpc>
              <a:spcBef>
                <a:spcPts val="0"/>
              </a:spcBef>
              <a:spcAft>
                <a:spcPts val="0"/>
              </a:spcAft>
              <a:buSzPts val="2200"/>
              <a:buNone/>
              <a:defRPr sz="1200"/>
            </a:lvl6pPr>
            <a:lvl7pPr lvl="6" algn="ctr">
              <a:lnSpc>
                <a:spcPct val="100000"/>
              </a:lnSpc>
              <a:spcBef>
                <a:spcPts val="0"/>
              </a:spcBef>
              <a:spcAft>
                <a:spcPts val="0"/>
              </a:spcAft>
              <a:buSzPts val="2200"/>
              <a:buNone/>
              <a:defRPr sz="1200"/>
            </a:lvl7pPr>
            <a:lvl8pPr lvl="7" algn="ctr">
              <a:lnSpc>
                <a:spcPct val="100000"/>
              </a:lnSpc>
              <a:spcBef>
                <a:spcPts val="0"/>
              </a:spcBef>
              <a:spcAft>
                <a:spcPts val="0"/>
              </a:spcAft>
              <a:buSzPts val="2200"/>
              <a:buNone/>
              <a:defRPr sz="1200"/>
            </a:lvl8pPr>
            <a:lvl9pPr lvl="8" algn="ctr">
              <a:lnSpc>
                <a:spcPct val="100000"/>
              </a:lnSpc>
              <a:spcBef>
                <a:spcPts val="0"/>
              </a:spcBef>
              <a:spcAft>
                <a:spcPts val="0"/>
              </a:spcAft>
              <a:buSzPts val="2200"/>
              <a:buNone/>
              <a:defRPr sz="1200"/>
            </a:lvl9pPr>
          </a:lstStyle>
          <a:p>
            <a:endParaRPr/>
          </a:p>
        </p:txBody>
      </p:sp>
      <p:sp>
        <p:nvSpPr>
          <p:cNvPr id="381" name="Google Shape;381;p9"/>
          <p:cNvSpPr txBox="1">
            <a:spLocks noGrp="1"/>
          </p:cNvSpPr>
          <p:nvPr>
            <p:ph type="dt" idx="10"/>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382" name="Google Shape;382;p9"/>
          <p:cNvSpPr txBox="1">
            <a:spLocks noGrp="1"/>
          </p:cNvSpPr>
          <p:nvPr>
            <p:ph type="ftr" idx="11"/>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383" name="Google Shape;383;p9"/>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lvl="0" indent="0" algn="r">
              <a:lnSpc>
                <a:spcPct val="100000"/>
              </a:lnSpc>
              <a:spcBef>
                <a:spcPts val="0"/>
              </a:spcBef>
              <a:spcAft>
                <a:spcPts val="0"/>
              </a:spcAft>
              <a:buSzPts val="1300"/>
              <a:buNone/>
              <a:defRPr/>
            </a:lvl1pPr>
            <a:lvl2pPr marL="0" lvl="1" indent="0" algn="r">
              <a:lnSpc>
                <a:spcPct val="100000"/>
              </a:lnSpc>
              <a:spcBef>
                <a:spcPts val="0"/>
              </a:spcBef>
              <a:spcAft>
                <a:spcPts val="0"/>
              </a:spcAft>
              <a:buSzPts val="1300"/>
              <a:buNone/>
              <a:defRPr/>
            </a:lvl2pPr>
            <a:lvl3pPr marL="0" lvl="2" indent="0" algn="r">
              <a:lnSpc>
                <a:spcPct val="100000"/>
              </a:lnSpc>
              <a:spcBef>
                <a:spcPts val="0"/>
              </a:spcBef>
              <a:spcAft>
                <a:spcPts val="0"/>
              </a:spcAft>
              <a:buSzPts val="1300"/>
              <a:buNone/>
              <a:defRPr/>
            </a:lvl3pPr>
            <a:lvl4pPr marL="0" lvl="3" indent="0" algn="r">
              <a:lnSpc>
                <a:spcPct val="100000"/>
              </a:lnSpc>
              <a:spcBef>
                <a:spcPts val="0"/>
              </a:spcBef>
              <a:spcAft>
                <a:spcPts val="0"/>
              </a:spcAft>
              <a:buSzPts val="1300"/>
              <a:buNone/>
              <a:defRPr/>
            </a:lvl4pPr>
            <a:lvl5pPr marL="0" lvl="4" indent="0" algn="r">
              <a:lnSpc>
                <a:spcPct val="100000"/>
              </a:lnSpc>
              <a:spcBef>
                <a:spcPts val="0"/>
              </a:spcBef>
              <a:spcAft>
                <a:spcPts val="0"/>
              </a:spcAft>
              <a:buSzPts val="1300"/>
              <a:buNone/>
              <a:defRPr/>
            </a:lvl5pPr>
            <a:lvl6pPr marL="0" lvl="5" indent="0" algn="r">
              <a:lnSpc>
                <a:spcPct val="100000"/>
              </a:lnSpc>
              <a:spcBef>
                <a:spcPts val="0"/>
              </a:spcBef>
              <a:spcAft>
                <a:spcPts val="0"/>
              </a:spcAft>
              <a:buSzPts val="1300"/>
              <a:buNone/>
              <a:defRPr/>
            </a:lvl6pPr>
            <a:lvl7pPr marL="0" lvl="6" indent="0" algn="r">
              <a:lnSpc>
                <a:spcPct val="100000"/>
              </a:lnSpc>
              <a:spcBef>
                <a:spcPts val="0"/>
              </a:spcBef>
              <a:spcAft>
                <a:spcPts val="0"/>
              </a:spcAft>
              <a:buSzPts val="1300"/>
              <a:buNone/>
              <a:defRPr/>
            </a:lvl7pPr>
            <a:lvl8pPr marL="0" lvl="7" indent="0" algn="r">
              <a:lnSpc>
                <a:spcPct val="100000"/>
              </a:lnSpc>
              <a:spcBef>
                <a:spcPts val="0"/>
              </a:spcBef>
              <a:spcAft>
                <a:spcPts val="0"/>
              </a:spcAft>
              <a:buSzPts val="1300"/>
              <a:buNone/>
              <a:defRPr/>
            </a:lvl8pPr>
            <a:lvl9pPr marL="0" lvl="8" indent="0" algn="r">
              <a:lnSpc>
                <a:spcPct val="100000"/>
              </a:lnSpc>
              <a:spcBef>
                <a:spcPts val="0"/>
              </a:spcBef>
              <a:spcAft>
                <a:spcPts val="0"/>
              </a:spcAft>
              <a:buSzPts val="1300"/>
              <a:buNone/>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63761721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84"/>
        <p:cNvGrpSpPr/>
        <p:nvPr/>
      </p:nvGrpSpPr>
      <p:grpSpPr>
        <a:xfrm>
          <a:off x="0" y="0"/>
          <a:ext cx="0" cy="0"/>
          <a:chOff x="0" y="0"/>
          <a:chExt cx="0" cy="0"/>
        </a:xfrm>
      </p:grpSpPr>
      <p:grpSp>
        <p:nvGrpSpPr>
          <p:cNvPr id="385" name="Google Shape;385;p10"/>
          <p:cNvGrpSpPr/>
          <p:nvPr/>
        </p:nvGrpSpPr>
        <p:grpSpPr>
          <a:xfrm>
            <a:off x="6714244" y="3860094"/>
            <a:ext cx="2429755" cy="1286711"/>
            <a:chOff x="6714243" y="3860093"/>
            <a:chExt cx="2429755" cy="1286711"/>
          </a:xfrm>
        </p:grpSpPr>
        <p:sp>
          <p:nvSpPr>
            <p:cNvPr id="386" name="Google Shape;386;p10"/>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87" name="Google Shape;387;p10"/>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88" name="Google Shape;388;p10"/>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89" name="Google Shape;389;p10"/>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90" name="Google Shape;390;p10"/>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91" name="Google Shape;391;p10"/>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92" name="Google Shape;392;p10"/>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93" name="Google Shape;393;p10"/>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94" name="Google Shape;394;p10"/>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95" name="Google Shape;395;p10"/>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96" name="Google Shape;396;p10"/>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97" name="Google Shape;397;p10"/>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grpSp>
      <p:grpSp>
        <p:nvGrpSpPr>
          <p:cNvPr id="398" name="Google Shape;398;p10"/>
          <p:cNvGrpSpPr/>
          <p:nvPr/>
        </p:nvGrpSpPr>
        <p:grpSpPr>
          <a:xfrm>
            <a:off x="892" y="-10"/>
            <a:ext cx="3037586" cy="2252645"/>
            <a:chOff x="892" y="-11"/>
            <a:chExt cx="3037586" cy="2252645"/>
          </a:xfrm>
        </p:grpSpPr>
        <p:sp>
          <p:nvSpPr>
            <p:cNvPr id="399" name="Google Shape;399;p10"/>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400" name="Google Shape;400;p10"/>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401" name="Google Shape;401;p10"/>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402" name="Google Shape;402;p10"/>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03" name="Google Shape;403;p10"/>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04" name="Google Shape;404;p10"/>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05" name="Google Shape;405;p10"/>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406" name="Google Shape;406;p10"/>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407" name="Google Shape;407;p10"/>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408" name="Google Shape;408;p10"/>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09" name="Google Shape;409;p10"/>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410" name="Google Shape;410;p10"/>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411" name="Google Shape;411;p10"/>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412" name="Google Shape;412;p10"/>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413" name="Google Shape;413;p10"/>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414" name="Google Shape;414;p10"/>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415" name="Google Shape;415;p10"/>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416" name="Google Shape;416;p10"/>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417" name="Google Shape;417;p10"/>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18" name="Google Shape;418;p10"/>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19" name="Google Shape;419;p10"/>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420" name="Google Shape;420;p10"/>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421" name="Google Shape;421;p10"/>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grpSp>
      <p:sp>
        <p:nvSpPr>
          <p:cNvPr id="422" name="Google Shape;422;p10"/>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73758748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Title + 1 column + image">
  <p:cSld name="Title + 1 column + image">
    <p:spTree>
      <p:nvGrpSpPr>
        <p:cNvPr id="1" name="Shape 518"/>
        <p:cNvGrpSpPr/>
        <p:nvPr/>
      </p:nvGrpSpPr>
      <p:grpSpPr>
        <a:xfrm>
          <a:off x="0" y="0"/>
          <a:ext cx="0" cy="0"/>
          <a:chOff x="0" y="0"/>
          <a:chExt cx="0" cy="0"/>
        </a:xfrm>
      </p:grpSpPr>
      <p:grpSp>
        <p:nvGrpSpPr>
          <p:cNvPr id="519" name="Google Shape;519;p13"/>
          <p:cNvGrpSpPr/>
          <p:nvPr/>
        </p:nvGrpSpPr>
        <p:grpSpPr>
          <a:xfrm>
            <a:off x="4894946" y="-11"/>
            <a:ext cx="4251603" cy="5146815"/>
            <a:chOff x="4894945" y="-11"/>
            <a:chExt cx="4251603" cy="5146815"/>
          </a:xfrm>
        </p:grpSpPr>
        <p:sp>
          <p:nvSpPr>
            <p:cNvPr id="520" name="Google Shape;520;p13"/>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21" name="Google Shape;521;p13"/>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22" name="Google Shape;522;p13"/>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23" name="Google Shape;523;p13"/>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24" name="Google Shape;524;p13"/>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25" name="Google Shape;525;p13"/>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26" name="Google Shape;526;p13"/>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27" name="Google Shape;527;p13"/>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28" name="Google Shape;528;p13"/>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29" name="Google Shape;529;p13"/>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30" name="Google Shape;530;p13"/>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31" name="Google Shape;531;p13"/>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32" name="Google Shape;532;p13"/>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533" name="Google Shape;533;p13"/>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34" name="Google Shape;534;p13"/>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35" name="Google Shape;535;p13"/>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36" name="Google Shape;536;p13"/>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37" name="Google Shape;537;p13"/>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38" name="Google Shape;538;p13"/>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39" name="Google Shape;539;p13"/>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40" name="Google Shape;540;p13"/>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541" name="Google Shape;541;p13"/>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42" name="Google Shape;542;p13"/>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543" name="Google Shape;543;p13"/>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44" name="Google Shape;544;p13"/>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45" name="Google Shape;545;p13"/>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46" name="Google Shape;546;p13"/>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547" name="Google Shape;547;p13"/>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48" name="Google Shape;548;p13"/>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49" name="Google Shape;549;p13"/>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50" name="Google Shape;550;p13"/>
            <p:cNvSpPr/>
            <p:nvPr/>
          </p:nvSpPr>
          <p:spPr>
            <a:xfrm>
              <a:off x="5502772" y="643313"/>
              <a:ext cx="3643776" cy="3860168"/>
            </a:xfrm>
            <a:custGeom>
              <a:avLst/>
              <a:gdLst/>
              <a:ahLst/>
              <a:cxnLst/>
              <a:rect l="l" t="t" r="r" b="b"/>
              <a:pathLst>
                <a:path w="122449" h="120217" extrusionOk="0">
                  <a:moveTo>
                    <a:pt x="1" y="1"/>
                  </a:moveTo>
                  <a:lnTo>
                    <a:pt x="1" y="120216"/>
                  </a:lnTo>
                  <a:lnTo>
                    <a:pt x="122449" y="60109"/>
                  </a:lnTo>
                  <a:lnTo>
                    <a:pt x="1" y="1"/>
                  </a:lnTo>
                  <a:close/>
                </a:path>
              </a:pathLst>
            </a:custGeom>
            <a:solidFill>
              <a:srgbClr val="EFEFEF"/>
            </a:solidFill>
            <a:ln>
              <a:noFill/>
            </a:ln>
          </p:spPr>
          <p:txBody>
            <a:bodyPr spcFirstLastPara="1" wrap="square" lIns="91425" tIns="91425" rIns="91425" bIns="91425" anchor="ctr" anchorCtr="0">
              <a:noAutofit/>
            </a:bodyPr>
            <a:lstStyle/>
            <a:p>
              <a:pPr>
                <a:buSzPts val="1400"/>
              </a:pPr>
              <a:endParaRPr/>
            </a:p>
          </p:txBody>
        </p:sp>
        <p:sp>
          <p:nvSpPr>
            <p:cNvPr id="551" name="Google Shape;551;p13"/>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52" name="Google Shape;552;p13"/>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53" name="Google Shape;553;p13"/>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54" name="Google Shape;554;p13"/>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55" name="Google Shape;555;p13"/>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56" name="Google Shape;556;p13"/>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grpSp>
      <p:grpSp>
        <p:nvGrpSpPr>
          <p:cNvPr id="557" name="Google Shape;557;p13"/>
          <p:cNvGrpSpPr/>
          <p:nvPr/>
        </p:nvGrpSpPr>
        <p:grpSpPr>
          <a:xfrm>
            <a:off x="-6" y="-10"/>
            <a:ext cx="2429759" cy="1609289"/>
            <a:chOff x="608719" y="-11"/>
            <a:chExt cx="2429759" cy="1609289"/>
          </a:xfrm>
        </p:grpSpPr>
        <p:sp>
          <p:nvSpPr>
            <p:cNvPr id="558" name="Google Shape;558;p13"/>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59" name="Google Shape;559;p13"/>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60" name="Google Shape;560;p13"/>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61" name="Google Shape;561;p13"/>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62" name="Google Shape;562;p13"/>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63" name="Google Shape;563;p13"/>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64" name="Google Shape;564;p13"/>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65" name="Google Shape;565;p13"/>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566" name="Google Shape;566;p13"/>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67" name="Google Shape;567;p13"/>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68" name="Google Shape;568;p13"/>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69" name="Google Shape;569;p13"/>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grpSp>
      <p:sp>
        <p:nvSpPr>
          <p:cNvPr id="570" name="Google Shape;570;p13"/>
          <p:cNvSpPr txBox="1">
            <a:spLocks noGrp="1"/>
          </p:cNvSpPr>
          <p:nvPr>
            <p:ph type="title"/>
          </p:nvPr>
        </p:nvSpPr>
        <p:spPr>
          <a:xfrm>
            <a:off x="742725" y="1652750"/>
            <a:ext cx="3892200" cy="5139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571" name="Google Shape;571;p13"/>
          <p:cNvSpPr txBox="1">
            <a:spLocks noGrp="1"/>
          </p:cNvSpPr>
          <p:nvPr>
            <p:ph type="body" idx="1"/>
          </p:nvPr>
        </p:nvSpPr>
        <p:spPr>
          <a:xfrm>
            <a:off x="742725" y="2227229"/>
            <a:ext cx="3892200" cy="2232900"/>
          </a:xfrm>
          <a:prstGeom prst="rect">
            <a:avLst/>
          </a:prstGeom>
          <a:noFill/>
          <a:ln>
            <a:noFill/>
          </a:ln>
        </p:spPr>
        <p:txBody>
          <a:bodyPr spcFirstLastPara="1" wrap="square" lIns="91423" tIns="91423" rIns="91423" bIns="91423" anchor="t" anchorCtr="0">
            <a:noAutofit/>
          </a:bodyPr>
          <a:lstStyle>
            <a:lvl1pPr marL="457189" lvl="0" indent="-355591" algn="l">
              <a:lnSpc>
                <a:spcPct val="100000"/>
              </a:lnSpc>
              <a:spcBef>
                <a:spcPts val="600"/>
              </a:spcBef>
              <a:spcAft>
                <a:spcPts val="0"/>
              </a:spcAft>
              <a:buSzPts val="2000"/>
              <a:buChar char="◂"/>
              <a:defRPr sz="2000"/>
            </a:lvl1pPr>
            <a:lvl2pPr marL="914378" lvl="1" indent="-355591" algn="l">
              <a:lnSpc>
                <a:spcPct val="100000"/>
              </a:lnSpc>
              <a:spcBef>
                <a:spcPts val="0"/>
              </a:spcBef>
              <a:spcAft>
                <a:spcPts val="0"/>
              </a:spcAft>
              <a:buSzPts val="2000"/>
              <a:buChar char="◂"/>
              <a:defRPr sz="2000"/>
            </a:lvl2pPr>
            <a:lvl3pPr marL="1371566" lvl="2" indent="-355591" algn="l">
              <a:lnSpc>
                <a:spcPct val="100000"/>
              </a:lnSpc>
              <a:spcBef>
                <a:spcPts val="0"/>
              </a:spcBef>
              <a:spcAft>
                <a:spcPts val="0"/>
              </a:spcAft>
              <a:buSzPts val="2000"/>
              <a:buChar char="◂"/>
              <a:defRPr sz="2000"/>
            </a:lvl3pPr>
            <a:lvl4pPr marL="1828754" lvl="3" indent="-355591" algn="l">
              <a:lnSpc>
                <a:spcPct val="100000"/>
              </a:lnSpc>
              <a:spcBef>
                <a:spcPts val="0"/>
              </a:spcBef>
              <a:spcAft>
                <a:spcPts val="0"/>
              </a:spcAft>
              <a:buSzPts val="2000"/>
              <a:buChar char="◂"/>
              <a:defRPr sz="2000"/>
            </a:lvl4pPr>
            <a:lvl5pPr marL="2285943" lvl="4" indent="-355591" algn="l">
              <a:lnSpc>
                <a:spcPct val="100000"/>
              </a:lnSpc>
              <a:spcBef>
                <a:spcPts val="0"/>
              </a:spcBef>
              <a:spcAft>
                <a:spcPts val="0"/>
              </a:spcAft>
              <a:buSzPts val="2000"/>
              <a:buChar char="○"/>
              <a:defRPr sz="2000"/>
            </a:lvl5pPr>
            <a:lvl6pPr marL="2743132" lvl="5" indent="-355591" algn="l">
              <a:lnSpc>
                <a:spcPct val="100000"/>
              </a:lnSpc>
              <a:spcBef>
                <a:spcPts val="0"/>
              </a:spcBef>
              <a:spcAft>
                <a:spcPts val="0"/>
              </a:spcAft>
              <a:buSzPts val="2000"/>
              <a:buChar char="■"/>
              <a:defRPr sz="2000"/>
            </a:lvl6pPr>
            <a:lvl7pPr marL="3200320" lvl="6" indent="-355591" algn="l">
              <a:lnSpc>
                <a:spcPct val="100000"/>
              </a:lnSpc>
              <a:spcBef>
                <a:spcPts val="0"/>
              </a:spcBef>
              <a:spcAft>
                <a:spcPts val="0"/>
              </a:spcAft>
              <a:buSzPts val="2000"/>
              <a:buChar char="●"/>
              <a:defRPr sz="2000"/>
            </a:lvl7pPr>
            <a:lvl8pPr marL="3657509" lvl="7" indent="-355591" algn="l">
              <a:lnSpc>
                <a:spcPct val="100000"/>
              </a:lnSpc>
              <a:spcBef>
                <a:spcPts val="0"/>
              </a:spcBef>
              <a:spcAft>
                <a:spcPts val="0"/>
              </a:spcAft>
              <a:buSzPts val="2000"/>
              <a:buChar char="○"/>
              <a:defRPr sz="2000"/>
            </a:lvl8pPr>
            <a:lvl9pPr marL="4114697" lvl="8" indent="-355591" algn="l">
              <a:lnSpc>
                <a:spcPct val="100000"/>
              </a:lnSpc>
              <a:spcBef>
                <a:spcPts val="0"/>
              </a:spcBef>
              <a:spcAft>
                <a:spcPts val="0"/>
              </a:spcAft>
              <a:buSzPts val="2000"/>
              <a:buChar char="■"/>
              <a:defRPr sz="2000"/>
            </a:lvl9pPr>
          </a:lstStyle>
          <a:p>
            <a:endParaRPr/>
          </a:p>
        </p:txBody>
      </p:sp>
      <p:sp>
        <p:nvSpPr>
          <p:cNvPr id="572" name="Google Shape;572;p13"/>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
        <p:nvSpPr>
          <p:cNvPr id="573" name="Google Shape;573;p13"/>
          <p:cNvSpPr/>
          <p:nvPr/>
        </p:nvSpPr>
        <p:spPr>
          <a:xfrm>
            <a:off x="8538693" y="4825994"/>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FEFEF"/>
            </a:solidFill>
            <a:prstDash val="solid"/>
            <a:round/>
            <a:headEnd type="none" w="sm" len="sm"/>
            <a:tailEnd type="none" w="sm" len="sm"/>
          </a:ln>
        </p:spPr>
        <p:txBody>
          <a:bodyPr spcFirstLastPara="1" wrap="square" lIns="91423" tIns="91423" rIns="91423" bIns="91423" anchor="ctr" anchorCtr="0">
            <a:noAutofit/>
          </a:bodyPr>
          <a:lstStyle/>
          <a:p>
            <a:pPr>
              <a:buSzPts val="1400"/>
            </a:pPr>
            <a:endParaRPr/>
          </a:p>
        </p:txBody>
      </p:sp>
    </p:spTree>
    <p:extLst>
      <p:ext uri="{BB962C8B-B14F-4D97-AF65-F5344CB8AC3E}">
        <p14:creationId xmlns:p14="http://schemas.microsoft.com/office/powerpoint/2010/main" val="38868184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574"/>
        <p:cNvGrpSpPr/>
        <p:nvPr/>
      </p:nvGrpSpPr>
      <p:grpSpPr>
        <a:xfrm>
          <a:off x="0" y="0"/>
          <a:ext cx="0" cy="0"/>
          <a:chOff x="0" y="0"/>
          <a:chExt cx="0" cy="0"/>
        </a:xfrm>
      </p:grpSpPr>
      <p:sp>
        <p:nvSpPr>
          <p:cNvPr id="575" name="Google Shape;575;p14"/>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576" name="Google Shape;576;p14"/>
          <p:cNvSpPr txBox="1">
            <a:spLocks noGrp="1"/>
          </p:cNvSpPr>
          <p:nvPr>
            <p:ph type="body" idx="1"/>
          </p:nvPr>
        </p:nvSpPr>
        <p:spPr>
          <a:xfrm>
            <a:off x="1320025" y="1613274"/>
            <a:ext cx="6455700" cy="2902500"/>
          </a:xfrm>
          <a:prstGeom prst="rect">
            <a:avLst/>
          </a:prstGeom>
          <a:noFill/>
          <a:ln>
            <a:noFill/>
          </a:ln>
        </p:spPr>
        <p:txBody>
          <a:bodyPr spcFirstLastPara="1" wrap="square" lIns="91423" tIns="91423" rIns="91423" bIns="91423" anchor="t" anchorCtr="0">
            <a:noAutofit/>
          </a:bodyPr>
          <a:lstStyle>
            <a:lvl1pPr marL="457189" lvl="0" indent="-368291" algn="l">
              <a:lnSpc>
                <a:spcPct val="100000"/>
              </a:lnSpc>
              <a:spcBef>
                <a:spcPts val="600"/>
              </a:spcBef>
              <a:spcAft>
                <a:spcPts val="0"/>
              </a:spcAft>
              <a:buSzPts val="2200"/>
              <a:buChar char="◂"/>
              <a:defRPr/>
            </a:lvl1pPr>
            <a:lvl2pPr marL="914378" lvl="1" indent="-368291" algn="l">
              <a:lnSpc>
                <a:spcPct val="100000"/>
              </a:lnSpc>
              <a:spcBef>
                <a:spcPts val="0"/>
              </a:spcBef>
              <a:spcAft>
                <a:spcPts val="0"/>
              </a:spcAft>
              <a:buSzPts val="2200"/>
              <a:buChar char="◂"/>
              <a:defRPr/>
            </a:lvl2pPr>
            <a:lvl3pPr marL="1371566" lvl="2" indent="-368291" algn="l">
              <a:lnSpc>
                <a:spcPct val="100000"/>
              </a:lnSpc>
              <a:spcBef>
                <a:spcPts val="0"/>
              </a:spcBef>
              <a:spcAft>
                <a:spcPts val="0"/>
              </a:spcAft>
              <a:buSzPts val="2200"/>
              <a:buChar char="◂"/>
              <a:defRPr/>
            </a:lvl3pPr>
            <a:lvl4pPr marL="1828754" lvl="3" indent="-368291" algn="l">
              <a:lnSpc>
                <a:spcPct val="100000"/>
              </a:lnSpc>
              <a:spcBef>
                <a:spcPts val="0"/>
              </a:spcBef>
              <a:spcAft>
                <a:spcPts val="0"/>
              </a:spcAft>
              <a:buSzPts val="2200"/>
              <a:buChar char="◂"/>
              <a:defRPr/>
            </a:lvl4pPr>
            <a:lvl5pPr marL="2285943" lvl="4" indent="-368291" algn="l">
              <a:lnSpc>
                <a:spcPct val="100000"/>
              </a:lnSpc>
              <a:spcBef>
                <a:spcPts val="0"/>
              </a:spcBef>
              <a:spcAft>
                <a:spcPts val="0"/>
              </a:spcAft>
              <a:buSzPts val="2200"/>
              <a:buChar char="○"/>
              <a:defRPr/>
            </a:lvl5pPr>
            <a:lvl6pPr marL="2743132" lvl="5" indent="-368291" algn="l">
              <a:lnSpc>
                <a:spcPct val="100000"/>
              </a:lnSpc>
              <a:spcBef>
                <a:spcPts val="0"/>
              </a:spcBef>
              <a:spcAft>
                <a:spcPts val="0"/>
              </a:spcAft>
              <a:buSzPts val="2200"/>
              <a:buChar char="■"/>
              <a:defRPr/>
            </a:lvl6pPr>
            <a:lvl7pPr marL="3200320" lvl="6" indent="-368291" algn="l">
              <a:lnSpc>
                <a:spcPct val="100000"/>
              </a:lnSpc>
              <a:spcBef>
                <a:spcPts val="0"/>
              </a:spcBef>
              <a:spcAft>
                <a:spcPts val="0"/>
              </a:spcAft>
              <a:buSzPts val="2200"/>
              <a:buChar char="●"/>
              <a:defRPr/>
            </a:lvl7pPr>
            <a:lvl8pPr marL="3657509" lvl="7" indent="-368291" algn="l">
              <a:lnSpc>
                <a:spcPct val="100000"/>
              </a:lnSpc>
              <a:spcBef>
                <a:spcPts val="0"/>
              </a:spcBef>
              <a:spcAft>
                <a:spcPts val="0"/>
              </a:spcAft>
              <a:buSzPts val="2200"/>
              <a:buChar char="○"/>
              <a:defRPr/>
            </a:lvl8pPr>
            <a:lvl9pPr marL="4114697" lvl="8" indent="-368291" algn="l">
              <a:lnSpc>
                <a:spcPct val="100000"/>
              </a:lnSpc>
              <a:spcBef>
                <a:spcPts val="0"/>
              </a:spcBef>
              <a:spcAft>
                <a:spcPts val="0"/>
              </a:spcAft>
              <a:buSzPts val="2200"/>
              <a:buChar char="■"/>
              <a:defRPr/>
            </a:lvl9pPr>
          </a:lstStyle>
          <a:p>
            <a:endParaRPr/>
          </a:p>
        </p:txBody>
      </p:sp>
      <p:sp>
        <p:nvSpPr>
          <p:cNvPr id="577" name="Google Shape;577;p14"/>
          <p:cNvSpPr txBox="1">
            <a:spLocks noGrp="1"/>
          </p:cNvSpPr>
          <p:nvPr>
            <p:ph type="dt" idx="10"/>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578" name="Google Shape;578;p14"/>
          <p:cNvSpPr txBox="1">
            <a:spLocks noGrp="1"/>
          </p:cNvSpPr>
          <p:nvPr>
            <p:ph type="ftr" idx="11"/>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579" name="Google Shape;579;p14"/>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lvl="0" indent="0" algn="r">
              <a:lnSpc>
                <a:spcPct val="100000"/>
              </a:lnSpc>
              <a:spcBef>
                <a:spcPts val="0"/>
              </a:spcBef>
              <a:spcAft>
                <a:spcPts val="0"/>
              </a:spcAft>
              <a:buSzPts val="1300"/>
              <a:buNone/>
              <a:defRPr/>
            </a:lvl1pPr>
            <a:lvl2pPr marL="0" lvl="1" indent="0" algn="r">
              <a:lnSpc>
                <a:spcPct val="100000"/>
              </a:lnSpc>
              <a:spcBef>
                <a:spcPts val="0"/>
              </a:spcBef>
              <a:spcAft>
                <a:spcPts val="0"/>
              </a:spcAft>
              <a:buSzPts val="1300"/>
              <a:buNone/>
              <a:defRPr/>
            </a:lvl2pPr>
            <a:lvl3pPr marL="0" lvl="2" indent="0" algn="r">
              <a:lnSpc>
                <a:spcPct val="100000"/>
              </a:lnSpc>
              <a:spcBef>
                <a:spcPts val="0"/>
              </a:spcBef>
              <a:spcAft>
                <a:spcPts val="0"/>
              </a:spcAft>
              <a:buSzPts val="1300"/>
              <a:buNone/>
              <a:defRPr/>
            </a:lvl3pPr>
            <a:lvl4pPr marL="0" lvl="3" indent="0" algn="r">
              <a:lnSpc>
                <a:spcPct val="100000"/>
              </a:lnSpc>
              <a:spcBef>
                <a:spcPts val="0"/>
              </a:spcBef>
              <a:spcAft>
                <a:spcPts val="0"/>
              </a:spcAft>
              <a:buSzPts val="1300"/>
              <a:buNone/>
              <a:defRPr/>
            </a:lvl4pPr>
            <a:lvl5pPr marL="0" lvl="4" indent="0" algn="r">
              <a:lnSpc>
                <a:spcPct val="100000"/>
              </a:lnSpc>
              <a:spcBef>
                <a:spcPts val="0"/>
              </a:spcBef>
              <a:spcAft>
                <a:spcPts val="0"/>
              </a:spcAft>
              <a:buSzPts val="1300"/>
              <a:buNone/>
              <a:defRPr/>
            </a:lvl5pPr>
            <a:lvl6pPr marL="0" lvl="5" indent="0" algn="r">
              <a:lnSpc>
                <a:spcPct val="100000"/>
              </a:lnSpc>
              <a:spcBef>
                <a:spcPts val="0"/>
              </a:spcBef>
              <a:spcAft>
                <a:spcPts val="0"/>
              </a:spcAft>
              <a:buSzPts val="1300"/>
              <a:buNone/>
              <a:defRPr/>
            </a:lvl6pPr>
            <a:lvl7pPr marL="0" lvl="6" indent="0" algn="r">
              <a:lnSpc>
                <a:spcPct val="100000"/>
              </a:lnSpc>
              <a:spcBef>
                <a:spcPts val="0"/>
              </a:spcBef>
              <a:spcAft>
                <a:spcPts val="0"/>
              </a:spcAft>
              <a:buSzPts val="1300"/>
              <a:buNone/>
              <a:defRPr/>
            </a:lvl7pPr>
            <a:lvl8pPr marL="0" lvl="7" indent="0" algn="r">
              <a:lnSpc>
                <a:spcPct val="100000"/>
              </a:lnSpc>
              <a:spcBef>
                <a:spcPts val="0"/>
              </a:spcBef>
              <a:spcAft>
                <a:spcPts val="0"/>
              </a:spcAft>
              <a:buSzPts val="1300"/>
              <a:buNone/>
              <a:defRPr/>
            </a:lvl8pPr>
            <a:lvl9pPr marL="0" lvl="8" indent="0" algn="r">
              <a:lnSpc>
                <a:spcPct val="100000"/>
              </a:lnSpc>
              <a:spcBef>
                <a:spcPts val="0"/>
              </a:spcBef>
              <a:spcAft>
                <a:spcPts val="0"/>
              </a:spcAft>
              <a:buSzPts val="1300"/>
              <a:buNone/>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204999268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64646"/>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6" y="-10"/>
            <a:ext cx="2429759" cy="1609289"/>
            <a:chOff x="608719" y="-11"/>
            <a:chExt cx="2429759" cy="1609289"/>
          </a:xfrm>
        </p:grpSpPr>
        <p:sp>
          <p:nvSpPr>
            <p:cNvPr id="11" name="Google Shape;11;p2"/>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12" name="Google Shape;12;p2"/>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3" name="Google Shape;13;p2"/>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4" name="Google Shape;14;p2"/>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5" name="Google Shape;15;p2"/>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6" name="Google Shape;16;p2"/>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7" name="Google Shape;17;p2"/>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8" name="Google Shape;18;p2"/>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9" name="Google Shape;19;p2"/>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0" name="Google Shape;20;p2"/>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1" name="Google Shape;21;p2"/>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2" name="Google Shape;22;p2"/>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grpSp>
      <p:sp>
        <p:nvSpPr>
          <p:cNvPr id="23" name="Google Shape;23;p2"/>
          <p:cNvSpPr txBox="1">
            <a:spLocks noGrp="1"/>
          </p:cNvSpPr>
          <p:nvPr>
            <p:ph type="ctrTitle"/>
          </p:nvPr>
        </p:nvSpPr>
        <p:spPr>
          <a:xfrm>
            <a:off x="685800" y="1991825"/>
            <a:ext cx="5265000" cy="1159800"/>
          </a:xfrm>
          <a:prstGeom prst="rect">
            <a:avLst/>
          </a:prstGeom>
          <a:noFill/>
          <a:ln>
            <a:noFill/>
          </a:ln>
        </p:spPr>
        <p:txBody>
          <a:bodyPr spcFirstLastPara="1" wrap="square" lIns="91423" tIns="91423" rIns="91423" bIns="91423" anchor="ctr" anchorCtr="0">
            <a:noAutofit/>
          </a:bodyPr>
          <a:lstStyle>
            <a:lvl1pPr lvl="0" algn="l">
              <a:lnSpc>
                <a:spcPct val="100000"/>
              </a:lnSpc>
              <a:spcBef>
                <a:spcPts val="0"/>
              </a:spcBef>
              <a:spcAft>
                <a:spcPts val="0"/>
              </a:spcAft>
              <a:buClr>
                <a:srgbClr val="FFFFFF"/>
              </a:buClr>
              <a:buSzPts val="4000"/>
              <a:buNone/>
              <a:defRPr sz="4000">
                <a:solidFill>
                  <a:srgbClr val="FFFFFF"/>
                </a:solidFill>
              </a:defRPr>
            </a:lvl1pPr>
            <a:lvl2pPr lvl="1" algn="l">
              <a:lnSpc>
                <a:spcPct val="100000"/>
              </a:lnSpc>
              <a:spcBef>
                <a:spcPts val="0"/>
              </a:spcBef>
              <a:spcAft>
                <a:spcPts val="0"/>
              </a:spcAft>
              <a:buClr>
                <a:srgbClr val="FFFFFF"/>
              </a:buClr>
              <a:buSzPts val="4000"/>
              <a:buNone/>
              <a:defRPr sz="4000">
                <a:solidFill>
                  <a:srgbClr val="FFFFFF"/>
                </a:solidFill>
              </a:defRPr>
            </a:lvl2pPr>
            <a:lvl3pPr lvl="2" algn="l">
              <a:lnSpc>
                <a:spcPct val="100000"/>
              </a:lnSpc>
              <a:spcBef>
                <a:spcPts val="0"/>
              </a:spcBef>
              <a:spcAft>
                <a:spcPts val="0"/>
              </a:spcAft>
              <a:buClr>
                <a:srgbClr val="FFFFFF"/>
              </a:buClr>
              <a:buSzPts val="4000"/>
              <a:buNone/>
              <a:defRPr sz="4000">
                <a:solidFill>
                  <a:srgbClr val="FFFFFF"/>
                </a:solidFill>
              </a:defRPr>
            </a:lvl3pPr>
            <a:lvl4pPr lvl="3" algn="l">
              <a:lnSpc>
                <a:spcPct val="100000"/>
              </a:lnSpc>
              <a:spcBef>
                <a:spcPts val="0"/>
              </a:spcBef>
              <a:spcAft>
                <a:spcPts val="0"/>
              </a:spcAft>
              <a:buClr>
                <a:srgbClr val="FFFFFF"/>
              </a:buClr>
              <a:buSzPts val="4000"/>
              <a:buNone/>
              <a:defRPr sz="4000">
                <a:solidFill>
                  <a:srgbClr val="FFFFFF"/>
                </a:solidFill>
              </a:defRPr>
            </a:lvl4pPr>
            <a:lvl5pPr lvl="4" algn="l">
              <a:lnSpc>
                <a:spcPct val="100000"/>
              </a:lnSpc>
              <a:spcBef>
                <a:spcPts val="0"/>
              </a:spcBef>
              <a:spcAft>
                <a:spcPts val="0"/>
              </a:spcAft>
              <a:buClr>
                <a:srgbClr val="FFFFFF"/>
              </a:buClr>
              <a:buSzPts val="4000"/>
              <a:buNone/>
              <a:defRPr sz="4000">
                <a:solidFill>
                  <a:srgbClr val="FFFFFF"/>
                </a:solidFill>
              </a:defRPr>
            </a:lvl5pPr>
            <a:lvl6pPr lvl="5" algn="l">
              <a:lnSpc>
                <a:spcPct val="100000"/>
              </a:lnSpc>
              <a:spcBef>
                <a:spcPts val="0"/>
              </a:spcBef>
              <a:spcAft>
                <a:spcPts val="0"/>
              </a:spcAft>
              <a:buClr>
                <a:srgbClr val="FFFFFF"/>
              </a:buClr>
              <a:buSzPts val="4000"/>
              <a:buNone/>
              <a:defRPr sz="4000">
                <a:solidFill>
                  <a:srgbClr val="FFFFFF"/>
                </a:solidFill>
              </a:defRPr>
            </a:lvl6pPr>
            <a:lvl7pPr lvl="6" algn="l">
              <a:lnSpc>
                <a:spcPct val="100000"/>
              </a:lnSpc>
              <a:spcBef>
                <a:spcPts val="0"/>
              </a:spcBef>
              <a:spcAft>
                <a:spcPts val="0"/>
              </a:spcAft>
              <a:buClr>
                <a:srgbClr val="FFFFFF"/>
              </a:buClr>
              <a:buSzPts val="4000"/>
              <a:buNone/>
              <a:defRPr sz="4000">
                <a:solidFill>
                  <a:srgbClr val="FFFFFF"/>
                </a:solidFill>
              </a:defRPr>
            </a:lvl7pPr>
            <a:lvl8pPr lvl="7" algn="l">
              <a:lnSpc>
                <a:spcPct val="100000"/>
              </a:lnSpc>
              <a:spcBef>
                <a:spcPts val="0"/>
              </a:spcBef>
              <a:spcAft>
                <a:spcPts val="0"/>
              </a:spcAft>
              <a:buClr>
                <a:srgbClr val="FFFFFF"/>
              </a:buClr>
              <a:buSzPts val="4000"/>
              <a:buNone/>
              <a:defRPr sz="4000">
                <a:solidFill>
                  <a:srgbClr val="FFFFFF"/>
                </a:solidFill>
              </a:defRPr>
            </a:lvl8pPr>
            <a:lvl9pPr lvl="8" algn="l">
              <a:lnSpc>
                <a:spcPct val="100000"/>
              </a:lnSpc>
              <a:spcBef>
                <a:spcPts val="0"/>
              </a:spcBef>
              <a:spcAft>
                <a:spcPts val="0"/>
              </a:spcAft>
              <a:buClr>
                <a:srgbClr val="FFFFFF"/>
              </a:buClr>
              <a:buSzPts val="4000"/>
              <a:buNone/>
              <a:defRPr sz="4000">
                <a:solidFill>
                  <a:srgbClr val="FFFFFF"/>
                </a:solidFill>
              </a:defRPr>
            </a:lvl9pPr>
          </a:lstStyle>
          <a:p>
            <a:endParaRPr/>
          </a:p>
        </p:txBody>
      </p:sp>
      <p:grpSp>
        <p:nvGrpSpPr>
          <p:cNvPr id="24" name="Google Shape;24;p2"/>
          <p:cNvGrpSpPr/>
          <p:nvPr/>
        </p:nvGrpSpPr>
        <p:grpSpPr>
          <a:xfrm>
            <a:off x="4894946" y="-11"/>
            <a:ext cx="4252453" cy="5146815"/>
            <a:chOff x="4894945" y="-11"/>
            <a:chExt cx="4252453" cy="5146815"/>
          </a:xfrm>
        </p:grpSpPr>
        <p:sp>
          <p:nvSpPr>
            <p:cNvPr id="25" name="Google Shape;25;p2"/>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6" name="Google Shape;26;p2"/>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7" name="Google Shape;27;p2"/>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8" name="Google Shape;28;p2"/>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9" name="Google Shape;29;p2"/>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0" name="Google Shape;30;p2"/>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1" name="Google Shape;31;p2"/>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2" name="Google Shape;32;p2"/>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3" name="Google Shape;33;p2"/>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4" name="Google Shape;34;p2"/>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5" name="Google Shape;35;p2"/>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6" name="Google Shape;36;p2"/>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7" name="Google Shape;37;p2"/>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38" name="Google Shape;38;p2"/>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39" name="Google Shape;39;p2"/>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40" name="Google Shape;40;p2"/>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41" name="Google Shape;41;p2"/>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2" name="Google Shape;42;p2"/>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43" name="Google Shape;43;p2"/>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4" name="Google Shape;44;p2"/>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45" name="Google Shape;45;p2"/>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46" name="Google Shape;46;p2"/>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7" name="Google Shape;47;p2"/>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48" name="Google Shape;48;p2"/>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9" name="Google Shape;49;p2"/>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0" name="Google Shape;50;p2"/>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1" name="Google Shape;51;p2"/>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52" name="Google Shape;52;p2"/>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3" name="Google Shape;53;p2"/>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4" name="Google Shape;54;p2"/>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5" name="Google Shape;55;p2"/>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6" name="Google Shape;56;p2"/>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7" name="Google Shape;57;p2"/>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58" name="Google Shape;58;p2"/>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9" name="Google Shape;59;p2"/>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60" name="Google Shape;60;p2"/>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61" name="Google Shape;61;p2"/>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62" name="Google Shape;62;p2"/>
            <p:cNvSpPr/>
            <p:nvPr/>
          </p:nvSpPr>
          <p:spPr>
            <a:xfrm>
              <a:off x="6109812"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63" name="Google Shape;63;p2"/>
            <p:cNvSpPr/>
            <p:nvPr/>
          </p:nvSpPr>
          <p:spPr>
            <a:xfrm>
              <a:off x="6109812"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64" name="Google Shape;64;p2"/>
            <p:cNvSpPr/>
            <p:nvPr/>
          </p:nvSpPr>
          <p:spPr>
            <a:xfrm>
              <a:off x="6717668" y="1286669"/>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65" name="Google Shape;65;p2"/>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66" name="Google Shape;66;p2"/>
            <p:cNvSpPr/>
            <p:nvPr/>
          </p:nvSpPr>
          <p:spPr>
            <a:xfrm>
              <a:off x="6717668" y="2573381"/>
              <a:ext cx="607856" cy="643388"/>
            </a:xfrm>
            <a:custGeom>
              <a:avLst/>
              <a:gdLst/>
              <a:ahLst/>
              <a:cxnLst/>
              <a:rect l="l" t="t" r="r" b="b"/>
              <a:pathLst>
                <a:path w="20427" h="20037" extrusionOk="0">
                  <a:moveTo>
                    <a:pt x="0" y="1"/>
                  </a:moveTo>
                  <a:lnTo>
                    <a:pt x="0" y="20036"/>
                  </a:lnTo>
                  <a:lnTo>
                    <a:pt x="20427" y="10046"/>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67" name="Google Shape;67;p2"/>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68" name="Google Shape;68;p2"/>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69" name="Google Shape;69;p2"/>
            <p:cNvSpPr/>
            <p:nvPr/>
          </p:nvSpPr>
          <p:spPr>
            <a:xfrm>
              <a:off x="7325495" y="2895958"/>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70" name="Google Shape;70;p2"/>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71" name="Google Shape;71;p2"/>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72" name="Google Shape;72;p2"/>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73" name="Google Shape;73;p2"/>
            <p:cNvSpPr/>
            <p:nvPr/>
          </p:nvSpPr>
          <p:spPr>
            <a:xfrm>
              <a:off x="6109812"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74" name="Google Shape;74;p2"/>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75" name="Google Shape;75;p2"/>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76" name="Google Shape;76;p2"/>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77" name="Google Shape;77;p2"/>
            <p:cNvSpPr/>
            <p:nvPr/>
          </p:nvSpPr>
          <p:spPr>
            <a:xfrm>
              <a:off x="6717668" y="2252602"/>
              <a:ext cx="607856" cy="643388"/>
            </a:xfrm>
            <a:custGeom>
              <a:avLst/>
              <a:gdLst/>
              <a:ahLst/>
              <a:cxnLst/>
              <a:rect l="l" t="t" r="r" b="b"/>
              <a:pathLst>
                <a:path w="20427" h="20037" extrusionOk="0">
                  <a:moveTo>
                    <a:pt x="20427" y="0"/>
                  </a:moveTo>
                  <a:lnTo>
                    <a:pt x="0" y="9991"/>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78" name="Google Shape;78;p2"/>
            <p:cNvSpPr/>
            <p:nvPr/>
          </p:nvSpPr>
          <p:spPr>
            <a:xfrm>
              <a:off x="7325495" y="2573381"/>
              <a:ext cx="607886" cy="643388"/>
            </a:xfrm>
            <a:custGeom>
              <a:avLst/>
              <a:gdLst/>
              <a:ahLst/>
              <a:cxnLst/>
              <a:rect l="l" t="t" r="r" b="b"/>
              <a:pathLst>
                <a:path w="20428" h="20037" extrusionOk="0">
                  <a:moveTo>
                    <a:pt x="20427" y="1"/>
                  </a:moveTo>
                  <a:lnTo>
                    <a:pt x="1" y="10046"/>
                  </a:lnTo>
                  <a:lnTo>
                    <a:pt x="20427" y="20036"/>
                  </a:lnTo>
                  <a:lnTo>
                    <a:pt x="20427" y="1"/>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grpSp>
      <p:grpSp>
        <p:nvGrpSpPr>
          <p:cNvPr id="79" name="Google Shape;79;p2"/>
          <p:cNvGrpSpPr/>
          <p:nvPr/>
        </p:nvGrpSpPr>
        <p:grpSpPr>
          <a:xfrm flipH="1">
            <a:off x="-7" y="3860094"/>
            <a:ext cx="2429755" cy="1286711"/>
            <a:chOff x="6714243" y="3860093"/>
            <a:chExt cx="2429755" cy="1286711"/>
          </a:xfrm>
        </p:grpSpPr>
        <p:sp>
          <p:nvSpPr>
            <p:cNvPr id="80" name="Google Shape;80;p2"/>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81" name="Google Shape;81;p2"/>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82" name="Google Shape;82;p2"/>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83" name="Google Shape;83;p2"/>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84" name="Google Shape;84;p2"/>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85" name="Google Shape;85;p2"/>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86" name="Google Shape;86;p2"/>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EA9999"/>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87" name="Google Shape;87;p2"/>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88" name="Google Shape;88;p2"/>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89" name="Google Shape;89;p2"/>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90" name="Google Shape;90;p2"/>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91" name="Google Shape;91;p2"/>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grpSp>
    </p:spTree>
    <p:extLst>
      <p:ext uri="{BB962C8B-B14F-4D97-AF65-F5344CB8AC3E}">
        <p14:creationId xmlns:p14="http://schemas.microsoft.com/office/powerpoint/2010/main" val="157976014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Blank lateral pattern">
  <p:cSld name="Blank lateral pattern">
    <p:spTree>
      <p:nvGrpSpPr>
        <p:cNvPr id="1" name="Shape 92"/>
        <p:cNvGrpSpPr/>
        <p:nvPr/>
      </p:nvGrpSpPr>
      <p:grpSpPr>
        <a:xfrm>
          <a:off x="0" y="0"/>
          <a:ext cx="0" cy="0"/>
          <a:chOff x="0" y="0"/>
          <a:chExt cx="0" cy="0"/>
        </a:xfrm>
      </p:grpSpPr>
      <p:grpSp>
        <p:nvGrpSpPr>
          <p:cNvPr id="93" name="Google Shape;93;p3"/>
          <p:cNvGrpSpPr/>
          <p:nvPr/>
        </p:nvGrpSpPr>
        <p:grpSpPr>
          <a:xfrm>
            <a:off x="6109813" y="-11"/>
            <a:ext cx="3037586" cy="5146815"/>
            <a:chOff x="6109812" y="-11"/>
            <a:chExt cx="3037586" cy="5146815"/>
          </a:xfrm>
        </p:grpSpPr>
        <p:sp>
          <p:nvSpPr>
            <p:cNvPr id="94" name="Google Shape;94;p3"/>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95" name="Google Shape;95;p3"/>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96" name="Google Shape;96;p3"/>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97" name="Google Shape;97;p3"/>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98" name="Google Shape;98;p3"/>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99" name="Google Shape;99;p3"/>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00" name="Google Shape;100;p3"/>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01" name="Google Shape;101;p3"/>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02" name="Google Shape;102;p3"/>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03" name="Google Shape;103;p3"/>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04" name="Google Shape;104;p3"/>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05" name="Google Shape;105;p3"/>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106" name="Google Shape;106;p3"/>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07" name="Google Shape;107;p3"/>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08" name="Google Shape;108;p3"/>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09" name="Google Shape;109;p3"/>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10" name="Google Shape;110;p3"/>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11" name="Google Shape;111;p3"/>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12" name="Google Shape;112;p3"/>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13" name="Google Shape;113;p3"/>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14" name="Google Shape;114;p3"/>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15" name="Google Shape;115;p3"/>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16" name="Google Shape;116;p3"/>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17" name="Google Shape;117;p3"/>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18" name="Google Shape;118;p3"/>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19" name="Google Shape;119;p3"/>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20" name="Google Shape;120;p3"/>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21" name="Google Shape;121;p3"/>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22" name="Google Shape;122;p3"/>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23" name="Google Shape;123;p3"/>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24" name="Google Shape;124;p3"/>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25" name="Google Shape;125;p3"/>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26" name="Google Shape;126;p3"/>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27" name="Google Shape;127;p3"/>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28" name="Google Shape;128;p3"/>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grpSp>
      <p:sp>
        <p:nvSpPr>
          <p:cNvPr id="129" name="Google Shape;129;p3"/>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255477525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30"/>
        <p:cNvGrpSpPr/>
        <p:nvPr/>
      </p:nvGrpSpPr>
      <p:grpSpPr>
        <a:xfrm>
          <a:off x="0" y="0"/>
          <a:ext cx="0" cy="0"/>
          <a:chOff x="0" y="0"/>
          <a:chExt cx="0" cy="0"/>
        </a:xfrm>
      </p:grpSpPr>
      <p:grpSp>
        <p:nvGrpSpPr>
          <p:cNvPr id="131" name="Google Shape;131;p4"/>
          <p:cNvGrpSpPr/>
          <p:nvPr/>
        </p:nvGrpSpPr>
        <p:grpSpPr>
          <a:xfrm>
            <a:off x="892" y="-10"/>
            <a:ext cx="3037586" cy="2252645"/>
            <a:chOff x="892" y="-11"/>
            <a:chExt cx="3037586" cy="2252645"/>
          </a:xfrm>
        </p:grpSpPr>
        <p:sp>
          <p:nvSpPr>
            <p:cNvPr id="132" name="Google Shape;132;p4"/>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33" name="Google Shape;133;p4"/>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134" name="Google Shape;134;p4"/>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35" name="Google Shape;135;p4"/>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36" name="Google Shape;136;p4"/>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37" name="Google Shape;137;p4"/>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38" name="Google Shape;138;p4"/>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39" name="Google Shape;139;p4"/>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40" name="Google Shape;140;p4"/>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41" name="Google Shape;141;p4"/>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42" name="Google Shape;142;p4"/>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43" name="Google Shape;143;p4"/>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44" name="Google Shape;144;p4"/>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45" name="Google Shape;145;p4"/>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46" name="Google Shape;146;p4"/>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47" name="Google Shape;147;p4"/>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48" name="Google Shape;148;p4"/>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49" name="Google Shape;149;p4"/>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50" name="Google Shape;150;p4"/>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51" name="Google Shape;151;p4"/>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52" name="Google Shape;152;p4"/>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53" name="Google Shape;153;p4"/>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54" name="Google Shape;154;p4"/>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grpSp>
      <p:grpSp>
        <p:nvGrpSpPr>
          <p:cNvPr id="155" name="Google Shape;155;p4"/>
          <p:cNvGrpSpPr/>
          <p:nvPr/>
        </p:nvGrpSpPr>
        <p:grpSpPr>
          <a:xfrm>
            <a:off x="6714244" y="3860094"/>
            <a:ext cx="2429755" cy="1286711"/>
            <a:chOff x="6714243" y="3860093"/>
            <a:chExt cx="2429755" cy="1286711"/>
          </a:xfrm>
        </p:grpSpPr>
        <p:sp>
          <p:nvSpPr>
            <p:cNvPr id="156" name="Google Shape;156;p4"/>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157" name="Google Shape;157;p4"/>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58" name="Google Shape;158;p4"/>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59" name="Google Shape;159;p4"/>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60" name="Google Shape;160;p4"/>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61" name="Google Shape;161;p4"/>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62" name="Google Shape;162;p4"/>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63" name="Google Shape;163;p4"/>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64" name="Google Shape;164;p4"/>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65" name="Google Shape;165;p4"/>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166" name="Google Shape;166;p4"/>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67" name="Google Shape;167;p4"/>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grpSp>
      <p:sp>
        <p:nvSpPr>
          <p:cNvPr id="168" name="Google Shape;168;p4"/>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169" name="Google Shape;169;p4"/>
          <p:cNvSpPr txBox="1">
            <a:spLocks noGrp="1"/>
          </p:cNvSpPr>
          <p:nvPr>
            <p:ph type="body" idx="1"/>
          </p:nvPr>
        </p:nvSpPr>
        <p:spPr>
          <a:xfrm>
            <a:off x="1320025" y="1582625"/>
            <a:ext cx="3133500" cy="2955300"/>
          </a:xfrm>
          <a:prstGeom prst="rect">
            <a:avLst/>
          </a:prstGeom>
          <a:noFill/>
          <a:ln>
            <a:noFill/>
          </a:ln>
        </p:spPr>
        <p:txBody>
          <a:bodyPr spcFirstLastPara="1" wrap="square" lIns="91423" tIns="91423" rIns="91423" bIns="91423" anchor="t" anchorCtr="0">
            <a:noAutofit/>
          </a:bodyPr>
          <a:lstStyle>
            <a:lvl1pPr marL="457189" lvl="0" indent="-342892" algn="l">
              <a:lnSpc>
                <a:spcPct val="100000"/>
              </a:lnSpc>
              <a:spcBef>
                <a:spcPts val="600"/>
              </a:spcBef>
              <a:spcAft>
                <a:spcPts val="0"/>
              </a:spcAft>
              <a:buSzPts val="1800"/>
              <a:buChar char="◂"/>
              <a:defRPr sz="1800"/>
            </a:lvl1pPr>
            <a:lvl2pPr marL="914378" lvl="1" indent="-342892" algn="l">
              <a:lnSpc>
                <a:spcPct val="100000"/>
              </a:lnSpc>
              <a:spcBef>
                <a:spcPts val="0"/>
              </a:spcBef>
              <a:spcAft>
                <a:spcPts val="0"/>
              </a:spcAft>
              <a:buSzPts val="1800"/>
              <a:buChar char="◂"/>
              <a:defRPr sz="1800"/>
            </a:lvl2pPr>
            <a:lvl3pPr marL="1371566" lvl="2" indent="-342892" algn="l">
              <a:lnSpc>
                <a:spcPct val="100000"/>
              </a:lnSpc>
              <a:spcBef>
                <a:spcPts val="0"/>
              </a:spcBef>
              <a:spcAft>
                <a:spcPts val="0"/>
              </a:spcAft>
              <a:buSzPts val="1800"/>
              <a:buChar char="◂"/>
              <a:defRPr sz="1800"/>
            </a:lvl3pPr>
            <a:lvl4pPr marL="1828754" lvl="3" indent="-342892" algn="l">
              <a:lnSpc>
                <a:spcPct val="100000"/>
              </a:lnSpc>
              <a:spcBef>
                <a:spcPts val="0"/>
              </a:spcBef>
              <a:spcAft>
                <a:spcPts val="0"/>
              </a:spcAft>
              <a:buSzPts val="1800"/>
              <a:buChar char="◂"/>
              <a:defRPr sz="1800"/>
            </a:lvl4pPr>
            <a:lvl5pPr marL="2285943" lvl="4" indent="-342892" algn="l">
              <a:lnSpc>
                <a:spcPct val="100000"/>
              </a:lnSpc>
              <a:spcBef>
                <a:spcPts val="0"/>
              </a:spcBef>
              <a:spcAft>
                <a:spcPts val="0"/>
              </a:spcAft>
              <a:buSzPts val="1800"/>
              <a:buChar char="○"/>
              <a:defRPr sz="1800"/>
            </a:lvl5pPr>
            <a:lvl6pPr marL="2743132" lvl="5" indent="-342892" algn="l">
              <a:lnSpc>
                <a:spcPct val="100000"/>
              </a:lnSpc>
              <a:spcBef>
                <a:spcPts val="0"/>
              </a:spcBef>
              <a:spcAft>
                <a:spcPts val="0"/>
              </a:spcAft>
              <a:buSzPts val="1800"/>
              <a:buChar char="■"/>
              <a:defRPr sz="1800"/>
            </a:lvl6pPr>
            <a:lvl7pPr marL="3200320" lvl="6" indent="-342892" algn="l">
              <a:lnSpc>
                <a:spcPct val="100000"/>
              </a:lnSpc>
              <a:spcBef>
                <a:spcPts val="0"/>
              </a:spcBef>
              <a:spcAft>
                <a:spcPts val="0"/>
              </a:spcAft>
              <a:buSzPts val="1800"/>
              <a:buChar char="●"/>
              <a:defRPr sz="1800"/>
            </a:lvl7pPr>
            <a:lvl8pPr marL="3657509" lvl="7" indent="-342892" algn="l">
              <a:lnSpc>
                <a:spcPct val="100000"/>
              </a:lnSpc>
              <a:spcBef>
                <a:spcPts val="0"/>
              </a:spcBef>
              <a:spcAft>
                <a:spcPts val="0"/>
              </a:spcAft>
              <a:buSzPts val="1800"/>
              <a:buChar char="○"/>
              <a:defRPr sz="1800"/>
            </a:lvl8pPr>
            <a:lvl9pPr marL="4114697" lvl="8" indent="-342892" algn="l">
              <a:lnSpc>
                <a:spcPct val="100000"/>
              </a:lnSpc>
              <a:spcBef>
                <a:spcPts val="0"/>
              </a:spcBef>
              <a:spcAft>
                <a:spcPts val="0"/>
              </a:spcAft>
              <a:buSzPts val="1800"/>
              <a:buChar char="■"/>
              <a:defRPr sz="1800"/>
            </a:lvl9pPr>
          </a:lstStyle>
          <a:p>
            <a:endParaRPr/>
          </a:p>
        </p:txBody>
      </p:sp>
      <p:sp>
        <p:nvSpPr>
          <p:cNvPr id="170" name="Google Shape;170;p4"/>
          <p:cNvSpPr txBox="1">
            <a:spLocks noGrp="1"/>
          </p:cNvSpPr>
          <p:nvPr>
            <p:ph type="body" idx="2"/>
          </p:nvPr>
        </p:nvSpPr>
        <p:spPr>
          <a:xfrm>
            <a:off x="4642177" y="1582625"/>
            <a:ext cx="3133500" cy="2955300"/>
          </a:xfrm>
          <a:prstGeom prst="rect">
            <a:avLst/>
          </a:prstGeom>
          <a:noFill/>
          <a:ln>
            <a:noFill/>
          </a:ln>
        </p:spPr>
        <p:txBody>
          <a:bodyPr spcFirstLastPara="1" wrap="square" lIns="91423" tIns="91423" rIns="91423" bIns="91423" anchor="t" anchorCtr="0">
            <a:noAutofit/>
          </a:bodyPr>
          <a:lstStyle>
            <a:lvl1pPr marL="457189" lvl="0" indent="-342892" algn="l">
              <a:lnSpc>
                <a:spcPct val="100000"/>
              </a:lnSpc>
              <a:spcBef>
                <a:spcPts val="600"/>
              </a:spcBef>
              <a:spcAft>
                <a:spcPts val="0"/>
              </a:spcAft>
              <a:buSzPts val="1800"/>
              <a:buChar char="◂"/>
              <a:defRPr sz="1800"/>
            </a:lvl1pPr>
            <a:lvl2pPr marL="914378" lvl="1" indent="-342892" algn="l">
              <a:lnSpc>
                <a:spcPct val="100000"/>
              </a:lnSpc>
              <a:spcBef>
                <a:spcPts val="0"/>
              </a:spcBef>
              <a:spcAft>
                <a:spcPts val="0"/>
              </a:spcAft>
              <a:buSzPts val="1800"/>
              <a:buChar char="◂"/>
              <a:defRPr sz="1800"/>
            </a:lvl2pPr>
            <a:lvl3pPr marL="1371566" lvl="2" indent="-342892" algn="l">
              <a:lnSpc>
                <a:spcPct val="100000"/>
              </a:lnSpc>
              <a:spcBef>
                <a:spcPts val="0"/>
              </a:spcBef>
              <a:spcAft>
                <a:spcPts val="0"/>
              </a:spcAft>
              <a:buSzPts val="1800"/>
              <a:buChar char="◂"/>
              <a:defRPr sz="1800"/>
            </a:lvl3pPr>
            <a:lvl4pPr marL="1828754" lvl="3" indent="-342892" algn="l">
              <a:lnSpc>
                <a:spcPct val="100000"/>
              </a:lnSpc>
              <a:spcBef>
                <a:spcPts val="0"/>
              </a:spcBef>
              <a:spcAft>
                <a:spcPts val="0"/>
              </a:spcAft>
              <a:buSzPts val="1800"/>
              <a:buChar char="◂"/>
              <a:defRPr sz="1800"/>
            </a:lvl4pPr>
            <a:lvl5pPr marL="2285943" lvl="4" indent="-342892" algn="l">
              <a:lnSpc>
                <a:spcPct val="100000"/>
              </a:lnSpc>
              <a:spcBef>
                <a:spcPts val="0"/>
              </a:spcBef>
              <a:spcAft>
                <a:spcPts val="0"/>
              </a:spcAft>
              <a:buSzPts val="1800"/>
              <a:buChar char="○"/>
              <a:defRPr sz="1800"/>
            </a:lvl5pPr>
            <a:lvl6pPr marL="2743132" lvl="5" indent="-342892" algn="l">
              <a:lnSpc>
                <a:spcPct val="100000"/>
              </a:lnSpc>
              <a:spcBef>
                <a:spcPts val="0"/>
              </a:spcBef>
              <a:spcAft>
                <a:spcPts val="0"/>
              </a:spcAft>
              <a:buSzPts val="1800"/>
              <a:buChar char="■"/>
              <a:defRPr sz="1800"/>
            </a:lvl6pPr>
            <a:lvl7pPr marL="3200320" lvl="6" indent="-342892" algn="l">
              <a:lnSpc>
                <a:spcPct val="100000"/>
              </a:lnSpc>
              <a:spcBef>
                <a:spcPts val="0"/>
              </a:spcBef>
              <a:spcAft>
                <a:spcPts val="0"/>
              </a:spcAft>
              <a:buSzPts val="1800"/>
              <a:buChar char="●"/>
              <a:defRPr sz="1800"/>
            </a:lvl7pPr>
            <a:lvl8pPr marL="3657509" lvl="7" indent="-342892" algn="l">
              <a:lnSpc>
                <a:spcPct val="100000"/>
              </a:lnSpc>
              <a:spcBef>
                <a:spcPts val="0"/>
              </a:spcBef>
              <a:spcAft>
                <a:spcPts val="0"/>
              </a:spcAft>
              <a:buSzPts val="1800"/>
              <a:buChar char="○"/>
              <a:defRPr sz="1800"/>
            </a:lvl8pPr>
            <a:lvl9pPr marL="4114697" lvl="8" indent="-342892" algn="l">
              <a:lnSpc>
                <a:spcPct val="100000"/>
              </a:lnSpc>
              <a:spcBef>
                <a:spcPts val="0"/>
              </a:spcBef>
              <a:spcAft>
                <a:spcPts val="0"/>
              </a:spcAft>
              <a:buSzPts val="1800"/>
              <a:buChar char="■"/>
              <a:defRPr sz="1800"/>
            </a:lvl9pPr>
          </a:lstStyle>
          <a:p>
            <a:endParaRPr/>
          </a:p>
        </p:txBody>
      </p:sp>
      <p:sp>
        <p:nvSpPr>
          <p:cNvPr id="171" name="Google Shape;171;p4"/>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306336417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Subtitle">
  <p:cSld name="Subtitle">
    <p:bg>
      <p:bgPr>
        <a:solidFill>
          <a:srgbClr val="FFA400"/>
        </a:solidFill>
        <a:effectLst/>
      </p:bgPr>
    </p:bg>
    <p:spTree>
      <p:nvGrpSpPr>
        <p:cNvPr id="1" name="Shape 172"/>
        <p:cNvGrpSpPr/>
        <p:nvPr/>
      </p:nvGrpSpPr>
      <p:grpSpPr>
        <a:xfrm>
          <a:off x="0" y="0"/>
          <a:ext cx="0" cy="0"/>
          <a:chOff x="0" y="0"/>
          <a:chExt cx="0" cy="0"/>
        </a:xfrm>
      </p:grpSpPr>
      <p:sp>
        <p:nvSpPr>
          <p:cNvPr id="173" name="Google Shape;173;p5"/>
          <p:cNvSpPr txBox="1">
            <a:spLocks noGrp="1"/>
          </p:cNvSpPr>
          <p:nvPr>
            <p:ph type="ctrTitle"/>
          </p:nvPr>
        </p:nvSpPr>
        <p:spPr>
          <a:xfrm>
            <a:off x="685800" y="1659550"/>
            <a:ext cx="4252500" cy="11598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Clr>
                <a:srgbClr val="FFFFFF"/>
              </a:buClr>
              <a:buSzPts val="3600"/>
              <a:buNone/>
              <a:defRPr sz="3600">
                <a:solidFill>
                  <a:srgbClr val="FFFFFF"/>
                </a:solidFill>
              </a:defRPr>
            </a:lvl1pPr>
            <a:lvl2pPr lvl="1" algn="l">
              <a:lnSpc>
                <a:spcPct val="100000"/>
              </a:lnSpc>
              <a:spcBef>
                <a:spcPts val="0"/>
              </a:spcBef>
              <a:spcAft>
                <a:spcPts val="0"/>
              </a:spcAft>
              <a:buClr>
                <a:srgbClr val="FFFFFF"/>
              </a:buClr>
              <a:buSzPts val="3600"/>
              <a:buNone/>
              <a:defRPr sz="3600">
                <a:solidFill>
                  <a:srgbClr val="FFFFFF"/>
                </a:solidFill>
              </a:defRPr>
            </a:lvl2pPr>
            <a:lvl3pPr lvl="2" algn="l">
              <a:lnSpc>
                <a:spcPct val="100000"/>
              </a:lnSpc>
              <a:spcBef>
                <a:spcPts val="0"/>
              </a:spcBef>
              <a:spcAft>
                <a:spcPts val="0"/>
              </a:spcAft>
              <a:buClr>
                <a:srgbClr val="FFFFFF"/>
              </a:buClr>
              <a:buSzPts val="3600"/>
              <a:buNone/>
              <a:defRPr sz="3600">
                <a:solidFill>
                  <a:srgbClr val="FFFFFF"/>
                </a:solidFill>
              </a:defRPr>
            </a:lvl3pPr>
            <a:lvl4pPr lvl="3" algn="l">
              <a:lnSpc>
                <a:spcPct val="100000"/>
              </a:lnSpc>
              <a:spcBef>
                <a:spcPts val="0"/>
              </a:spcBef>
              <a:spcAft>
                <a:spcPts val="0"/>
              </a:spcAft>
              <a:buClr>
                <a:srgbClr val="FFFFFF"/>
              </a:buClr>
              <a:buSzPts val="3600"/>
              <a:buNone/>
              <a:defRPr sz="3600">
                <a:solidFill>
                  <a:srgbClr val="FFFFFF"/>
                </a:solidFill>
              </a:defRPr>
            </a:lvl4pPr>
            <a:lvl5pPr lvl="4" algn="l">
              <a:lnSpc>
                <a:spcPct val="100000"/>
              </a:lnSpc>
              <a:spcBef>
                <a:spcPts val="0"/>
              </a:spcBef>
              <a:spcAft>
                <a:spcPts val="0"/>
              </a:spcAft>
              <a:buClr>
                <a:srgbClr val="FFFFFF"/>
              </a:buClr>
              <a:buSzPts val="3600"/>
              <a:buNone/>
              <a:defRPr sz="3600">
                <a:solidFill>
                  <a:srgbClr val="FFFFFF"/>
                </a:solidFill>
              </a:defRPr>
            </a:lvl5pPr>
            <a:lvl6pPr lvl="5" algn="l">
              <a:lnSpc>
                <a:spcPct val="100000"/>
              </a:lnSpc>
              <a:spcBef>
                <a:spcPts val="0"/>
              </a:spcBef>
              <a:spcAft>
                <a:spcPts val="0"/>
              </a:spcAft>
              <a:buClr>
                <a:srgbClr val="FFFFFF"/>
              </a:buClr>
              <a:buSzPts val="3600"/>
              <a:buNone/>
              <a:defRPr sz="3600">
                <a:solidFill>
                  <a:srgbClr val="FFFFFF"/>
                </a:solidFill>
              </a:defRPr>
            </a:lvl6pPr>
            <a:lvl7pPr lvl="6" algn="l">
              <a:lnSpc>
                <a:spcPct val="100000"/>
              </a:lnSpc>
              <a:spcBef>
                <a:spcPts val="0"/>
              </a:spcBef>
              <a:spcAft>
                <a:spcPts val="0"/>
              </a:spcAft>
              <a:buClr>
                <a:srgbClr val="FFFFFF"/>
              </a:buClr>
              <a:buSzPts val="3600"/>
              <a:buNone/>
              <a:defRPr sz="3600">
                <a:solidFill>
                  <a:srgbClr val="FFFFFF"/>
                </a:solidFill>
              </a:defRPr>
            </a:lvl7pPr>
            <a:lvl8pPr lvl="7" algn="l">
              <a:lnSpc>
                <a:spcPct val="100000"/>
              </a:lnSpc>
              <a:spcBef>
                <a:spcPts val="0"/>
              </a:spcBef>
              <a:spcAft>
                <a:spcPts val="0"/>
              </a:spcAft>
              <a:buClr>
                <a:srgbClr val="FFFFFF"/>
              </a:buClr>
              <a:buSzPts val="3600"/>
              <a:buNone/>
              <a:defRPr sz="3600">
                <a:solidFill>
                  <a:srgbClr val="FFFFFF"/>
                </a:solidFill>
              </a:defRPr>
            </a:lvl8pPr>
            <a:lvl9pPr lvl="8" algn="l">
              <a:lnSpc>
                <a:spcPct val="100000"/>
              </a:lnSpc>
              <a:spcBef>
                <a:spcPts val="0"/>
              </a:spcBef>
              <a:spcAft>
                <a:spcPts val="0"/>
              </a:spcAft>
              <a:buClr>
                <a:srgbClr val="FFFFFF"/>
              </a:buClr>
              <a:buSzPts val="3600"/>
              <a:buNone/>
              <a:defRPr sz="3600">
                <a:solidFill>
                  <a:srgbClr val="FFFFFF"/>
                </a:solidFill>
              </a:defRPr>
            </a:lvl9pPr>
          </a:lstStyle>
          <a:p>
            <a:endParaRPr/>
          </a:p>
        </p:txBody>
      </p:sp>
      <p:sp>
        <p:nvSpPr>
          <p:cNvPr id="174" name="Google Shape;174;p5"/>
          <p:cNvSpPr txBox="1">
            <a:spLocks noGrp="1"/>
          </p:cNvSpPr>
          <p:nvPr>
            <p:ph type="subTitle" idx="1"/>
          </p:nvPr>
        </p:nvSpPr>
        <p:spPr>
          <a:xfrm>
            <a:off x="685800" y="2687652"/>
            <a:ext cx="4252500" cy="784800"/>
          </a:xfrm>
          <a:prstGeom prst="rect">
            <a:avLst/>
          </a:prstGeom>
          <a:noFill/>
          <a:ln>
            <a:noFill/>
          </a:ln>
        </p:spPr>
        <p:txBody>
          <a:bodyPr spcFirstLastPara="1" wrap="square" lIns="91423" tIns="91423" rIns="91423" bIns="91423" anchor="t" anchorCtr="0">
            <a:noAutofit/>
          </a:bodyPr>
          <a:lstStyle>
            <a:lvl1pPr lvl="0" algn="l">
              <a:lnSpc>
                <a:spcPct val="100000"/>
              </a:lnSpc>
              <a:spcBef>
                <a:spcPts val="0"/>
              </a:spcBef>
              <a:spcAft>
                <a:spcPts val="0"/>
              </a:spcAft>
              <a:buClr>
                <a:schemeClr val="dk2"/>
              </a:buClr>
              <a:buSzPts val="2200"/>
              <a:buNone/>
              <a:defRPr>
                <a:solidFill>
                  <a:schemeClr val="dk2"/>
                </a:solidFill>
              </a:defRPr>
            </a:lvl1pPr>
            <a:lvl2pPr lvl="1" algn="l">
              <a:lnSpc>
                <a:spcPct val="100000"/>
              </a:lnSpc>
              <a:spcBef>
                <a:spcPts val="0"/>
              </a:spcBef>
              <a:spcAft>
                <a:spcPts val="0"/>
              </a:spcAft>
              <a:buClr>
                <a:schemeClr val="dk2"/>
              </a:buClr>
              <a:buSzPts val="3000"/>
              <a:buNone/>
              <a:defRPr sz="3000">
                <a:solidFill>
                  <a:schemeClr val="dk2"/>
                </a:solidFill>
              </a:defRPr>
            </a:lvl2pPr>
            <a:lvl3pPr lvl="2" algn="l">
              <a:lnSpc>
                <a:spcPct val="100000"/>
              </a:lnSpc>
              <a:spcBef>
                <a:spcPts val="0"/>
              </a:spcBef>
              <a:spcAft>
                <a:spcPts val="0"/>
              </a:spcAft>
              <a:buClr>
                <a:schemeClr val="dk2"/>
              </a:buClr>
              <a:buSzPts val="3000"/>
              <a:buNone/>
              <a:defRPr sz="3000">
                <a:solidFill>
                  <a:schemeClr val="dk2"/>
                </a:solidFill>
              </a:defRPr>
            </a:lvl3pPr>
            <a:lvl4pPr lvl="3" algn="l">
              <a:lnSpc>
                <a:spcPct val="100000"/>
              </a:lnSpc>
              <a:spcBef>
                <a:spcPts val="0"/>
              </a:spcBef>
              <a:spcAft>
                <a:spcPts val="0"/>
              </a:spcAft>
              <a:buClr>
                <a:schemeClr val="dk2"/>
              </a:buClr>
              <a:buSzPts val="3000"/>
              <a:buNone/>
              <a:defRPr sz="3000">
                <a:solidFill>
                  <a:schemeClr val="dk2"/>
                </a:solidFill>
              </a:defRPr>
            </a:lvl4pPr>
            <a:lvl5pPr lvl="4" algn="l">
              <a:lnSpc>
                <a:spcPct val="100000"/>
              </a:lnSpc>
              <a:spcBef>
                <a:spcPts val="0"/>
              </a:spcBef>
              <a:spcAft>
                <a:spcPts val="0"/>
              </a:spcAft>
              <a:buClr>
                <a:schemeClr val="dk2"/>
              </a:buClr>
              <a:buSzPts val="3000"/>
              <a:buNone/>
              <a:defRPr sz="3000">
                <a:solidFill>
                  <a:schemeClr val="dk2"/>
                </a:solidFill>
              </a:defRPr>
            </a:lvl5pPr>
            <a:lvl6pPr lvl="5" algn="l">
              <a:lnSpc>
                <a:spcPct val="100000"/>
              </a:lnSpc>
              <a:spcBef>
                <a:spcPts val="0"/>
              </a:spcBef>
              <a:spcAft>
                <a:spcPts val="0"/>
              </a:spcAft>
              <a:buClr>
                <a:schemeClr val="dk2"/>
              </a:buClr>
              <a:buSzPts val="3000"/>
              <a:buNone/>
              <a:defRPr sz="3000">
                <a:solidFill>
                  <a:schemeClr val="dk2"/>
                </a:solidFill>
              </a:defRPr>
            </a:lvl6pPr>
            <a:lvl7pPr lvl="6" algn="l">
              <a:lnSpc>
                <a:spcPct val="100000"/>
              </a:lnSpc>
              <a:spcBef>
                <a:spcPts val="0"/>
              </a:spcBef>
              <a:spcAft>
                <a:spcPts val="0"/>
              </a:spcAft>
              <a:buClr>
                <a:schemeClr val="dk2"/>
              </a:buClr>
              <a:buSzPts val="3000"/>
              <a:buNone/>
              <a:defRPr sz="3000">
                <a:solidFill>
                  <a:schemeClr val="dk2"/>
                </a:solidFill>
              </a:defRPr>
            </a:lvl7pPr>
            <a:lvl8pPr lvl="7" algn="l">
              <a:lnSpc>
                <a:spcPct val="100000"/>
              </a:lnSpc>
              <a:spcBef>
                <a:spcPts val="0"/>
              </a:spcBef>
              <a:spcAft>
                <a:spcPts val="0"/>
              </a:spcAft>
              <a:buClr>
                <a:schemeClr val="dk2"/>
              </a:buClr>
              <a:buSzPts val="3000"/>
              <a:buNone/>
              <a:defRPr sz="3000">
                <a:solidFill>
                  <a:schemeClr val="dk2"/>
                </a:solidFill>
              </a:defRPr>
            </a:lvl8pPr>
            <a:lvl9pPr lvl="8" algn="l">
              <a:lnSpc>
                <a:spcPct val="100000"/>
              </a:lnSpc>
              <a:spcBef>
                <a:spcPts val="0"/>
              </a:spcBef>
              <a:spcAft>
                <a:spcPts val="0"/>
              </a:spcAft>
              <a:buClr>
                <a:schemeClr val="dk2"/>
              </a:buClr>
              <a:buSzPts val="3000"/>
              <a:buNone/>
              <a:defRPr sz="3000">
                <a:solidFill>
                  <a:schemeClr val="dk2"/>
                </a:solidFill>
              </a:defRPr>
            </a:lvl9pPr>
          </a:lstStyle>
          <a:p>
            <a:endParaRPr/>
          </a:p>
        </p:txBody>
      </p:sp>
      <p:grpSp>
        <p:nvGrpSpPr>
          <p:cNvPr id="175" name="Google Shape;175;p5"/>
          <p:cNvGrpSpPr/>
          <p:nvPr/>
        </p:nvGrpSpPr>
        <p:grpSpPr>
          <a:xfrm>
            <a:off x="4894946" y="-11"/>
            <a:ext cx="4252453" cy="5146815"/>
            <a:chOff x="4894945" y="-11"/>
            <a:chExt cx="4252453" cy="5146815"/>
          </a:xfrm>
        </p:grpSpPr>
        <p:sp>
          <p:nvSpPr>
            <p:cNvPr id="176" name="Google Shape;176;p5"/>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77" name="Google Shape;177;p5"/>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78" name="Google Shape;178;p5"/>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79" name="Google Shape;179;p5"/>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80" name="Google Shape;180;p5"/>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181" name="Google Shape;181;p5"/>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82" name="Google Shape;182;p5"/>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83" name="Google Shape;183;p5"/>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184" name="Google Shape;184;p5"/>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85" name="Google Shape;185;p5"/>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86" name="Google Shape;186;p5"/>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87" name="Google Shape;187;p5"/>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188" name="Google Shape;188;p5"/>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89" name="Google Shape;189;p5"/>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190" name="Google Shape;190;p5"/>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91" name="Google Shape;191;p5"/>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192" name="Google Shape;192;p5"/>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193" name="Google Shape;193;p5"/>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194" name="Google Shape;194;p5"/>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95" name="Google Shape;195;p5"/>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196" name="Google Shape;196;p5"/>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197" name="Google Shape;197;p5"/>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198" name="Google Shape;198;p5"/>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199" name="Google Shape;199;p5"/>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00" name="Google Shape;200;p5"/>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01" name="Google Shape;201;p5"/>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02" name="Google Shape;202;p5"/>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203" name="Google Shape;203;p5"/>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04" name="Google Shape;204;p5"/>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05" name="Google Shape;205;p5"/>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06" name="Google Shape;206;p5"/>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07" name="Google Shape;207;p5"/>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08" name="Google Shape;208;p5"/>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09" name="Google Shape;209;p5"/>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10" name="Google Shape;210;p5"/>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11" name="Google Shape;211;p5"/>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12" name="Google Shape;212;p5"/>
            <p:cNvSpPr/>
            <p:nvPr/>
          </p:nvSpPr>
          <p:spPr>
            <a:xfrm>
              <a:off x="8538692" y="4825993"/>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13" name="Google Shape;213;p5"/>
            <p:cNvSpPr/>
            <p:nvPr/>
          </p:nvSpPr>
          <p:spPr>
            <a:xfrm>
              <a:off x="6109812" y="2252602"/>
              <a:ext cx="607886" cy="643388"/>
            </a:xfrm>
            <a:custGeom>
              <a:avLst/>
              <a:gdLst/>
              <a:ahLst/>
              <a:cxnLst/>
              <a:rect l="l" t="t" r="r" b="b"/>
              <a:pathLst>
                <a:path w="20428" h="20037" extrusionOk="0">
                  <a:moveTo>
                    <a:pt x="1" y="0"/>
                  </a:moveTo>
                  <a:lnTo>
                    <a:pt x="1" y="20036"/>
                  </a:lnTo>
                  <a:lnTo>
                    <a:pt x="20427" y="9991"/>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14" name="Google Shape;214;p5"/>
            <p:cNvSpPr/>
            <p:nvPr/>
          </p:nvSpPr>
          <p:spPr>
            <a:xfrm>
              <a:off x="6109812"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215" name="Google Shape;215;p5"/>
            <p:cNvSpPr/>
            <p:nvPr/>
          </p:nvSpPr>
          <p:spPr>
            <a:xfrm>
              <a:off x="6717668" y="1286669"/>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16" name="Google Shape;216;p5"/>
            <p:cNvSpPr/>
            <p:nvPr/>
          </p:nvSpPr>
          <p:spPr>
            <a:xfrm>
              <a:off x="6717668" y="1930025"/>
              <a:ext cx="607856" cy="643388"/>
            </a:xfrm>
            <a:custGeom>
              <a:avLst/>
              <a:gdLst/>
              <a:ahLst/>
              <a:cxnLst/>
              <a:rect l="l" t="t" r="r" b="b"/>
              <a:pathLst>
                <a:path w="20427" h="20037" extrusionOk="0">
                  <a:moveTo>
                    <a:pt x="0" y="1"/>
                  </a:moveTo>
                  <a:lnTo>
                    <a:pt x="0" y="20037"/>
                  </a:lnTo>
                  <a:lnTo>
                    <a:pt x="20427" y="10046"/>
                  </a:lnTo>
                  <a:lnTo>
                    <a:pt x="0"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17" name="Google Shape;217;p5"/>
            <p:cNvSpPr/>
            <p:nvPr/>
          </p:nvSpPr>
          <p:spPr>
            <a:xfrm>
              <a:off x="6717668" y="2573381"/>
              <a:ext cx="607856" cy="643388"/>
            </a:xfrm>
            <a:custGeom>
              <a:avLst/>
              <a:gdLst/>
              <a:ahLst/>
              <a:cxnLst/>
              <a:rect l="l" t="t" r="r" b="b"/>
              <a:pathLst>
                <a:path w="20427" h="20037" extrusionOk="0">
                  <a:moveTo>
                    <a:pt x="0" y="1"/>
                  </a:moveTo>
                  <a:lnTo>
                    <a:pt x="0" y="20036"/>
                  </a:lnTo>
                  <a:lnTo>
                    <a:pt x="20427" y="10046"/>
                  </a:lnTo>
                  <a:lnTo>
                    <a:pt x="0"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218" name="Google Shape;218;p5"/>
            <p:cNvSpPr/>
            <p:nvPr/>
          </p:nvSpPr>
          <p:spPr>
            <a:xfrm>
              <a:off x="7325495" y="2252602"/>
              <a:ext cx="607886" cy="643388"/>
            </a:xfrm>
            <a:custGeom>
              <a:avLst/>
              <a:gdLst/>
              <a:ahLst/>
              <a:cxnLst/>
              <a:rect l="l" t="t" r="r" b="b"/>
              <a:pathLst>
                <a:path w="20428" h="20037" extrusionOk="0">
                  <a:moveTo>
                    <a:pt x="1" y="0"/>
                  </a:moveTo>
                  <a:lnTo>
                    <a:pt x="1" y="20036"/>
                  </a:lnTo>
                  <a:lnTo>
                    <a:pt x="20427" y="9991"/>
                  </a:lnTo>
                  <a:lnTo>
                    <a:pt x="1" y="0"/>
                  </a:lnTo>
                  <a:close/>
                </a:path>
              </a:pathLst>
            </a:custGeom>
            <a:noFill/>
            <a:ln w="9525" cap="flat" cmpd="sng">
              <a:solidFill>
                <a:srgbClr val="FFF2C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19" name="Google Shape;219;p5"/>
            <p:cNvSpPr/>
            <p:nvPr/>
          </p:nvSpPr>
          <p:spPr>
            <a:xfrm>
              <a:off x="6717668" y="3216737"/>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20" name="Google Shape;220;p5"/>
            <p:cNvSpPr/>
            <p:nvPr/>
          </p:nvSpPr>
          <p:spPr>
            <a:xfrm>
              <a:off x="7325495" y="2895958"/>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21" name="Google Shape;221;p5"/>
            <p:cNvSpPr/>
            <p:nvPr/>
          </p:nvSpPr>
          <p:spPr>
            <a:xfrm>
              <a:off x="7933352" y="1930025"/>
              <a:ext cx="606220" cy="643388"/>
            </a:xfrm>
            <a:custGeom>
              <a:avLst/>
              <a:gdLst/>
              <a:ahLst/>
              <a:cxnLst/>
              <a:rect l="l" t="t" r="r" b="b"/>
              <a:pathLst>
                <a:path w="20372" h="20037" extrusionOk="0">
                  <a:moveTo>
                    <a:pt x="0" y="1"/>
                  </a:moveTo>
                  <a:lnTo>
                    <a:pt x="0" y="20037"/>
                  </a:lnTo>
                  <a:lnTo>
                    <a:pt x="20371" y="10046"/>
                  </a:lnTo>
                  <a:lnTo>
                    <a:pt x="0" y="1"/>
                  </a:lnTo>
                  <a:close/>
                </a:path>
              </a:pathLst>
            </a:custGeom>
            <a:solidFill>
              <a:srgbClr val="FFFFFF">
                <a:alpha val="51372"/>
              </a:srgbClr>
            </a:solidFill>
            <a:ln>
              <a:noFill/>
            </a:ln>
          </p:spPr>
          <p:txBody>
            <a:bodyPr spcFirstLastPara="1" wrap="square" lIns="91425" tIns="91425" rIns="91425" bIns="91425" anchor="ctr" anchorCtr="0">
              <a:noAutofit/>
            </a:bodyPr>
            <a:lstStyle/>
            <a:p>
              <a:pPr>
                <a:buSzPts val="1400"/>
              </a:pPr>
              <a:endParaRPr/>
            </a:p>
          </p:txBody>
        </p:sp>
        <p:sp>
          <p:nvSpPr>
            <p:cNvPr id="222" name="Google Shape;222;p5"/>
            <p:cNvSpPr/>
            <p:nvPr/>
          </p:nvSpPr>
          <p:spPr>
            <a:xfrm>
              <a:off x="7933352" y="2573381"/>
              <a:ext cx="606220" cy="643388"/>
            </a:xfrm>
            <a:custGeom>
              <a:avLst/>
              <a:gdLst/>
              <a:ahLst/>
              <a:cxnLst/>
              <a:rect l="l" t="t" r="r" b="b"/>
              <a:pathLst>
                <a:path w="20372" h="20037" extrusionOk="0">
                  <a:moveTo>
                    <a:pt x="0" y="1"/>
                  </a:moveTo>
                  <a:lnTo>
                    <a:pt x="0" y="20036"/>
                  </a:lnTo>
                  <a:lnTo>
                    <a:pt x="20371" y="10046"/>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23" name="Google Shape;223;p5"/>
            <p:cNvSpPr/>
            <p:nvPr/>
          </p:nvSpPr>
          <p:spPr>
            <a:xfrm>
              <a:off x="8539542" y="1608802"/>
              <a:ext cx="607856" cy="643388"/>
            </a:xfrm>
            <a:custGeom>
              <a:avLst/>
              <a:gdLst/>
              <a:ahLst/>
              <a:cxnLst/>
              <a:rect l="l" t="t" r="r" b="b"/>
              <a:pathLst>
                <a:path w="20427" h="20037" extrusionOk="0">
                  <a:moveTo>
                    <a:pt x="0" y="0"/>
                  </a:moveTo>
                  <a:lnTo>
                    <a:pt x="0" y="20036"/>
                  </a:lnTo>
                  <a:lnTo>
                    <a:pt x="20427" y="9991"/>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224" name="Google Shape;224;p5"/>
            <p:cNvSpPr/>
            <p:nvPr/>
          </p:nvSpPr>
          <p:spPr>
            <a:xfrm>
              <a:off x="6109812"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FFFFF">
                <a:alpha val="22745"/>
              </a:srgbClr>
            </a:solidFill>
            <a:ln>
              <a:noFill/>
            </a:ln>
          </p:spPr>
          <p:txBody>
            <a:bodyPr spcFirstLastPara="1" wrap="square" lIns="91425" tIns="91425" rIns="91425" bIns="91425" anchor="ctr" anchorCtr="0">
              <a:noAutofit/>
            </a:bodyPr>
            <a:lstStyle/>
            <a:p>
              <a:pPr>
                <a:buSzPts val="1400"/>
              </a:pPr>
              <a:endParaRPr/>
            </a:p>
          </p:txBody>
        </p:sp>
        <p:sp>
          <p:nvSpPr>
            <p:cNvPr id="225" name="Google Shape;225;p5"/>
            <p:cNvSpPr/>
            <p:nvPr/>
          </p:nvSpPr>
          <p:spPr>
            <a:xfrm>
              <a:off x="6109812"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26" name="Google Shape;226;p5"/>
            <p:cNvSpPr/>
            <p:nvPr/>
          </p:nvSpPr>
          <p:spPr>
            <a:xfrm>
              <a:off x="6717668"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27" name="Google Shape;227;p5"/>
            <p:cNvSpPr/>
            <p:nvPr/>
          </p:nvSpPr>
          <p:spPr>
            <a:xfrm>
              <a:off x="7325495" y="1930025"/>
              <a:ext cx="607886" cy="643388"/>
            </a:xfrm>
            <a:custGeom>
              <a:avLst/>
              <a:gdLst/>
              <a:ahLst/>
              <a:cxnLst/>
              <a:rect l="l" t="t" r="r" b="b"/>
              <a:pathLst>
                <a:path w="20428" h="20037" extrusionOk="0">
                  <a:moveTo>
                    <a:pt x="20427" y="1"/>
                  </a:moveTo>
                  <a:lnTo>
                    <a:pt x="1" y="10046"/>
                  </a:lnTo>
                  <a:lnTo>
                    <a:pt x="20427" y="20037"/>
                  </a:lnTo>
                  <a:lnTo>
                    <a:pt x="20427"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228" name="Google Shape;228;p5"/>
            <p:cNvSpPr/>
            <p:nvPr/>
          </p:nvSpPr>
          <p:spPr>
            <a:xfrm>
              <a:off x="6717668" y="2252602"/>
              <a:ext cx="607856" cy="643388"/>
            </a:xfrm>
            <a:custGeom>
              <a:avLst/>
              <a:gdLst/>
              <a:ahLst/>
              <a:cxnLst/>
              <a:rect l="l" t="t" r="r" b="b"/>
              <a:pathLst>
                <a:path w="20427" h="20037" extrusionOk="0">
                  <a:moveTo>
                    <a:pt x="20427" y="0"/>
                  </a:moveTo>
                  <a:lnTo>
                    <a:pt x="0" y="9991"/>
                  </a:lnTo>
                  <a:lnTo>
                    <a:pt x="20427" y="20036"/>
                  </a:lnTo>
                  <a:lnTo>
                    <a:pt x="20427"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29" name="Google Shape;229;p5"/>
            <p:cNvSpPr/>
            <p:nvPr/>
          </p:nvSpPr>
          <p:spPr>
            <a:xfrm>
              <a:off x="7325495" y="2573381"/>
              <a:ext cx="607886" cy="643388"/>
            </a:xfrm>
            <a:custGeom>
              <a:avLst/>
              <a:gdLst/>
              <a:ahLst/>
              <a:cxnLst/>
              <a:rect l="l" t="t" r="r" b="b"/>
              <a:pathLst>
                <a:path w="20428" h="20037" extrusionOk="0">
                  <a:moveTo>
                    <a:pt x="20427" y="1"/>
                  </a:moveTo>
                  <a:lnTo>
                    <a:pt x="1" y="10046"/>
                  </a:lnTo>
                  <a:lnTo>
                    <a:pt x="20427" y="20036"/>
                  </a:lnTo>
                  <a:lnTo>
                    <a:pt x="20427" y="1"/>
                  </a:lnTo>
                  <a:close/>
                </a:path>
              </a:pathLst>
            </a:custGeom>
            <a:noFill/>
            <a:ln w="9525" cap="flat" cmpd="sng">
              <a:solidFill>
                <a:srgbClr val="F9CB9C"/>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grpSp>
    </p:spTree>
    <p:extLst>
      <p:ext uri="{BB962C8B-B14F-4D97-AF65-F5344CB8AC3E}">
        <p14:creationId xmlns:p14="http://schemas.microsoft.com/office/powerpoint/2010/main" val="40370989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230"/>
        <p:cNvGrpSpPr/>
        <p:nvPr/>
      </p:nvGrpSpPr>
      <p:grpSpPr>
        <a:xfrm>
          <a:off x="0" y="0"/>
          <a:ext cx="0" cy="0"/>
          <a:chOff x="0" y="0"/>
          <a:chExt cx="0" cy="0"/>
        </a:xfrm>
      </p:grpSpPr>
      <p:grpSp>
        <p:nvGrpSpPr>
          <p:cNvPr id="231" name="Google Shape;231;p6"/>
          <p:cNvGrpSpPr/>
          <p:nvPr/>
        </p:nvGrpSpPr>
        <p:grpSpPr>
          <a:xfrm>
            <a:off x="900" y="1"/>
            <a:ext cx="9143992" cy="2564787"/>
            <a:chOff x="900" y="0"/>
            <a:chExt cx="9143992" cy="2564787"/>
          </a:xfrm>
        </p:grpSpPr>
        <p:sp>
          <p:nvSpPr>
            <p:cNvPr id="232" name="Google Shape;232;p6"/>
            <p:cNvSpPr/>
            <p:nvPr/>
          </p:nvSpPr>
          <p:spPr>
            <a:xfrm flipH="1">
              <a:off x="1219296" y="1278075"/>
              <a:ext cx="1214076" cy="1286712"/>
            </a:xfrm>
            <a:custGeom>
              <a:avLst/>
              <a:gdLst/>
              <a:ahLst/>
              <a:cxnLst/>
              <a:rect l="l" t="t" r="r" b="b"/>
              <a:pathLst>
                <a:path w="40799" h="40072" extrusionOk="0">
                  <a:moveTo>
                    <a:pt x="40798" y="0"/>
                  </a:moveTo>
                  <a:lnTo>
                    <a:pt x="1" y="20036"/>
                  </a:lnTo>
                  <a:lnTo>
                    <a:pt x="40798" y="40072"/>
                  </a:lnTo>
                  <a:lnTo>
                    <a:pt x="40798"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33" name="Google Shape;233;p6"/>
            <p:cNvSpPr/>
            <p:nvPr/>
          </p:nvSpPr>
          <p:spPr>
            <a:xfrm>
              <a:off x="4878953" y="643320"/>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34" name="Google Shape;234;p6"/>
            <p:cNvSpPr/>
            <p:nvPr/>
          </p:nvSpPr>
          <p:spPr>
            <a:xfrm>
              <a:off x="5488830" y="32254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35" name="Google Shape;235;p6"/>
            <p:cNvSpPr/>
            <p:nvPr/>
          </p:nvSpPr>
          <p:spPr>
            <a:xfrm>
              <a:off x="8536629"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36" name="Google Shape;236;p6"/>
            <p:cNvSpPr/>
            <p:nvPr/>
          </p:nvSpPr>
          <p:spPr>
            <a:xfrm>
              <a:off x="6706973" y="3225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37" name="Google Shape;237;p6"/>
            <p:cNvSpPr/>
            <p:nvPr/>
          </p:nvSpPr>
          <p:spPr>
            <a:xfrm>
              <a:off x="4878953"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38" name="Google Shape;238;p6"/>
            <p:cNvSpPr/>
            <p:nvPr/>
          </p:nvSpPr>
          <p:spPr>
            <a:xfrm>
              <a:off x="5488830"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39" name="Google Shape;239;p6"/>
            <p:cNvSpPr/>
            <p:nvPr/>
          </p:nvSpPr>
          <p:spPr>
            <a:xfrm>
              <a:off x="6097065"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40" name="Google Shape;240;p6"/>
            <p:cNvSpPr/>
            <p:nvPr/>
          </p:nvSpPr>
          <p:spPr>
            <a:xfrm>
              <a:off x="6706973"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41" name="Google Shape;241;p6"/>
            <p:cNvSpPr/>
            <p:nvPr/>
          </p:nvSpPr>
          <p:spPr>
            <a:xfrm>
              <a:off x="7316850"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42" name="Google Shape;242;p6"/>
            <p:cNvSpPr/>
            <p:nvPr/>
          </p:nvSpPr>
          <p:spPr>
            <a:xfrm>
              <a:off x="4878953" y="32254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43" name="Google Shape;243;p6"/>
            <p:cNvSpPr/>
            <p:nvPr/>
          </p:nvSpPr>
          <p:spPr>
            <a:xfrm>
              <a:off x="5488830" y="6433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44" name="Google Shape;244;p6"/>
            <p:cNvSpPr/>
            <p:nvPr/>
          </p:nvSpPr>
          <p:spPr>
            <a:xfrm>
              <a:off x="7926751"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45" name="Google Shape;245;p6"/>
            <p:cNvSpPr/>
            <p:nvPr/>
          </p:nvSpPr>
          <p:spPr>
            <a:xfrm>
              <a:off x="8536629" y="32164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46" name="Google Shape;246;p6"/>
            <p:cNvSpPr/>
            <p:nvPr/>
          </p:nvSpPr>
          <p:spPr>
            <a:xfrm>
              <a:off x="6097065" y="32254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47" name="Google Shape;247;p6"/>
            <p:cNvSpPr/>
            <p:nvPr/>
          </p:nvSpPr>
          <p:spPr>
            <a:xfrm>
              <a:off x="670696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48" name="Google Shape;248;p6"/>
            <p:cNvSpPr/>
            <p:nvPr/>
          </p:nvSpPr>
          <p:spPr>
            <a:xfrm>
              <a:off x="4878953" y="0"/>
              <a:ext cx="609899"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49" name="Google Shape;249;p6"/>
            <p:cNvSpPr/>
            <p:nvPr/>
          </p:nvSpPr>
          <p:spPr>
            <a:xfrm>
              <a:off x="5488830"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50" name="Google Shape;250;p6"/>
            <p:cNvSpPr/>
            <p:nvPr/>
          </p:nvSpPr>
          <p:spPr>
            <a:xfrm>
              <a:off x="6097065" y="0"/>
              <a:ext cx="609929"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51" name="Google Shape;251;p6"/>
            <p:cNvSpPr/>
            <p:nvPr/>
          </p:nvSpPr>
          <p:spPr>
            <a:xfrm>
              <a:off x="8534993"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52" name="Google Shape;252;p6"/>
            <p:cNvSpPr/>
            <p:nvPr/>
          </p:nvSpPr>
          <p:spPr>
            <a:xfrm>
              <a:off x="7926757"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53" name="Google Shape;253;p6"/>
            <p:cNvSpPr/>
            <p:nvPr/>
          </p:nvSpPr>
          <p:spPr>
            <a:xfrm>
              <a:off x="7925909" y="3216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254" name="Google Shape;254;p6"/>
            <p:cNvSpPr/>
            <p:nvPr/>
          </p:nvSpPr>
          <p:spPr>
            <a:xfrm flipH="1">
              <a:off x="7316858"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55" name="Google Shape;255;p6"/>
            <p:cNvSpPr/>
            <p:nvPr/>
          </p:nvSpPr>
          <p:spPr>
            <a:xfrm>
              <a:off x="900" y="643324"/>
              <a:ext cx="609923"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56" name="Google Shape;256;p6"/>
            <p:cNvSpPr/>
            <p:nvPr/>
          </p:nvSpPr>
          <p:spPr>
            <a:xfrm>
              <a:off x="610793" y="322545"/>
              <a:ext cx="608281"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57" name="Google Shape;257;p6"/>
            <p:cNvSpPr/>
            <p:nvPr/>
          </p:nvSpPr>
          <p:spPr>
            <a:xfrm>
              <a:off x="3658671" y="863"/>
              <a:ext cx="608281"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58" name="Google Shape;258;p6"/>
            <p:cNvSpPr/>
            <p:nvPr/>
          </p:nvSpPr>
          <p:spPr>
            <a:xfrm>
              <a:off x="1828968" y="322545"/>
              <a:ext cx="609923"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59" name="Google Shape;259;p6"/>
            <p:cNvSpPr/>
            <p:nvPr/>
          </p:nvSpPr>
          <p:spPr>
            <a:xfrm>
              <a:off x="4266922" y="321642"/>
              <a:ext cx="609953" cy="643388"/>
            </a:xfrm>
            <a:custGeom>
              <a:avLst/>
              <a:gdLst/>
              <a:ahLst/>
              <a:cxnLst/>
              <a:rect l="l" t="t" r="r" b="b"/>
              <a:pathLst>
                <a:path w="20428" h="20037" extrusionOk="0">
                  <a:moveTo>
                    <a:pt x="1" y="1"/>
                  </a:moveTo>
                  <a:lnTo>
                    <a:pt x="1" y="20037"/>
                  </a:lnTo>
                  <a:lnTo>
                    <a:pt x="20427" y="10047"/>
                  </a:lnTo>
                  <a:lnTo>
                    <a:pt x="1"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260" name="Google Shape;260;p6"/>
            <p:cNvSpPr/>
            <p:nvPr/>
          </p:nvSpPr>
          <p:spPr>
            <a:xfrm>
              <a:off x="900" y="0"/>
              <a:ext cx="609923" cy="643356"/>
            </a:xfrm>
            <a:custGeom>
              <a:avLst/>
              <a:gdLst/>
              <a:ahLst/>
              <a:cxnLst/>
              <a:rect l="l" t="t" r="r" b="b"/>
              <a:pathLst>
                <a:path w="20427" h="20036" extrusionOk="0">
                  <a:moveTo>
                    <a:pt x="0" y="0"/>
                  </a:moveTo>
                  <a:lnTo>
                    <a:pt x="0" y="20036"/>
                  </a:lnTo>
                  <a:lnTo>
                    <a:pt x="20427" y="10046"/>
                  </a:lnTo>
                  <a:lnTo>
                    <a:pt x="0" y="0"/>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261" name="Google Shape;261;p6"/>
            <p:cNvSpPr/>
            <p:nvPr/>
          </p:nvSpPr>
          <p:spPr>
            <a:xfrm>
              <a:off x="610793" y="0"/>
              <a:ext cx="608281"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62" name="Google Shape;262;p6"/>
            <p:cNvSpPr/>
            <p:nvPr/>
          </p:nvSpPr>
          <p:spPr>
            <a:xfrm>
              <a:off x="1219044" y="0"/>
              <a:ext cx="609953"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63" name="Google Shape;263;p6"/>
            <p:cNvSpPr/>
            <p:nvPr/>
          </p:nvSpPr>
          <p:spPr>
            <a:xfrm>
              <a:off x="1828968" y="0"/>
              <a:ext cx="609923"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64" name="Google Shape;264;p6"/>
            <p:cNvSpPr/>
            <p:nvPr/>
          </p:nvSpPr>
          <p:spPr>
            <a:xfrm>
              <a:off x="2438861" y="0"/>
              <a:ext cx="609953"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65" name="Google Shape;265;p6"/>
            <p:cNvSpPr/>
            <p:nvPr/>
          </p:nvSpPr>
          <p:spPr>
            <a:xfrm>
              <a:off x="900" y="322545"/>
              <a:ext cx="609923"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66" name="Google Shape;266;p6"/>
            <p:cNvSpPr/>
            <p:nvPr/>
          </p:nvSpPr>
          <p:spPr>
            <a:xfrm>
              <a:off x="610793" y="643324"/>
              <a:ext cx="608281"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67" name="Google Shape;267;p6"/>
            <p:cNvSpPr/>
            <p:nvPr/>
          </p:nvSpPr>
          <p:spPr>
            <a:xfrm>
              <a:off x="3048778" y="863"/>
              <a:ext cx="609923"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68" name="Google Shape;268;p6"/>
            <p:cNvSpPr/>
            <p:nvPr/>
          </p:nvSpPr>
          <p:spPr>
            <a:xfrm>
              <a:off x="3658671" y="321642"/>
              <a:ext cx="608281"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69" name="Google Shape;269;p6"/>
            <p:cNvSpPr/>
            <p:nvPr/>
          </p:nvSpPr>
          <p:spPr>
            <a:xfrm>
              <a:off x="1219044" y="322545"/>
              <a:ext cx="609953"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70" name="Google Shape;270;p6"/>
            <p:cNvSpPr/>
            <p:nvPr/>
          </p:nvSpPr>
          <p:spPr>
            <a:xfrm>
              <a:off x="4266922" y="863"/>
              <a:ext cx="609953"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71" name="Google Shape;271;p6"/>
            <p:cNvSpPr/>
            <p:nvPr/>
          </p:nvSpPr>
          <p:spPr>
            <a:xfrm>
              <a:off x="900" y="0"/>
              <a:ext cx="609923"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72" name="Google Shape;272;p6"/>
            <p:cNvSpPr/>
            <p:nvPr/>
          </p:nvSpPr>
          <p:spPr>
            <a:xfrm>
              <a:off x="610793" y="0"/>
              <a:ext cx="608281"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73" name="Google Shape;273;p6"/>
            <p:cNvSpPr/>
            <p:nvPr/>
          </p:nvSpPr>
          <p:spPr>
            <a:xfrm>
              <a:off x="1219044" y="0"/>
              <a:ext cx="609953"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74" name="Google Shape;274;p6"/>
            <p:cNvSpPr/>
            <p:nvPr/>
          </p:nvSpPr>
          <p:spPr>
            <a:xfrm>
              <a:off x="4266958" y="0"/>
              <a:ext cx="609923" cy="322577"/>
            </a:xfrm>
            <a:custGeom>
              <a:avLst/>
              <a:gdLst/>
              <a:ahLst/>
              <a:cxnLst/>
              <a:rect l="l" t="t" r="r" b="b"/>
              <a:pathLst>
                <a:path w="20427" h="10046" extrusionOk="0">
                  <a:moveTo>
                    <a:pt x="0" y="0"/>
                  </a:moveTo>
                  <a:lnTo>
                    <a:pt x="0"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75" name="Google Shape;275;p6"/>
            <p:cNvSpPr/>
            <p:nvPr/>
          </p:nvSpPr>
          <p:spPr>
            <a:xfrm>
              <a:off x="3657035" y="0"/>
              <a:ext cx="609923"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76" name="Google Shape;276;p6"/>
            <p:cNvSpPr/>
            <p:nvPr/>
          </p:nvSpPr>
          <p:spPr>
            <a:xfrm>
              <a:off x="3048784" y="0"/>
              <a:ext cx="608281"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77" name="Google Shape;277;p6"/>
            <p:cNvSpPr/>
            <p:nvPr/>
          </p:nvSpPr>
          <p:spPr>
            <a:xfrm>
              <a:off x="2438861" y="0"/>
              <a:ext cx="609953" cy="322577"/>
            </a:xfrm>
            <a:custGeom>
              <a:avLst/>
              <a:gdLst/>
              <a:ahLst/>
              <a:cxnLst/>
              <a:rect l="l" t="t" r="r" b="b"/>
              <a:pathLst>
                <a:path w="20428" h="10046" extrusionOk="0">
                  <a:moveTo>
                    <a:pt x="1" y="0"/>
                  </a:moveTo>
                  <a:lnTo>
                    <a:pt x="20427" y="10046"/>
                  </a:lnTo>
                  <a:lnTo>
                    <a:pt x="20427" y="0"/>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278" name="Google Shape;278;p6"/>
            <p:cNvSpPr/>
            <p:nvPr/>
          </p:nvSpPr>
          <p:spPr>
            <a:xfrm>
              <a:off x="3047936" y="321645"/>
              <a:ext cx="609923"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79" name="Google Shape;279;p6"/>
            <p:cNvSpPr/>
            <p:nvPr/>
          </p:nvSpPr>
          <p:spPr>
            <a:xfrm flipH="1">
              <a:off x="3658935" y="64333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80" name="Google Shape;280;p6"/>
            <p:cNvSpPr/>
            <p:nvPr/>
          </p:nvSpPr>
          <p:spPr>
            <a:xfrm flipH="1">
              <a:off x="121931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81" name="Google Shape;281;p6"/>
            <p:cNvSpPr/>
            <p:nvPr/>
          </p:nvSpPr>
          <p:spPr>
            <a:xfrm>
              <a:off x="1222480" y="9650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82" name="Google Shape;282;p6"/>
            <p:cNvSpPr/>
            <p:nvPr/>
          </p:nvSpPr>
          <p:spPr>
            <a:xfrm>
              <a:off x="1834119" y="192138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grpSp>
      <p:sp>
        <p:nvSpPr>
          <p:cNvPr id="283" name="Google Shape;283;p6"/>
          <p:cNvSpPr txBox="1">
            <a:spLocks noGrp="1"/>
          </p:cNvSpPr>
          <p:nvPr>
            <p:ph type="body" idx="1"/>
          </p:nvPr>
        </p:nvSpPr>
        <p:spPr>
          <a:xfrm>
            <a:off x="2528350" y="1552150"/>
            <a:ext cx="5497800" cy="2985600"/>
          </a:xfrm>
          <a:prstGeom prst="rect">
            <a:avLst/>
          </a:prstGeom>
          <a:noFill/>
          <a:ln>
            <a:noFill/>
          </a:ln>
        </p:spPr>
        <p:txBody>
          <a:bodyPr spcFirstLastPara="1" wrap="square" lIns="91423" tIns="91423" rIns="91423" bIns="91423" anchor="t" anchorCtr="0">
            <a:noAutofit/>
          </a:bodyPr>
          <a:lstStyle>
            <a:lvl1pPr marL="457189" lvl="0" indent="-419090" algn="l">
              <a:lnSpc>
                <a:spcPct val="100000"/>
              </a:lnSpc>
              <a:spcBef>
                <a:spcPts val="600"/>
              </a:spcBef>
              <a:spcAft>
                <a:spcPts val="0"/>
              </a:spcAft>
              <a:buSzPts val="3000"/>
              <a:buChar char="◂"/>
              <a:defRPr sz="3000" i="1"/>
            </a:lvl1pPr>
            <a:lvl2pPr marL="914378" lvl="1" indent="-419090" algn="l">
              <a:lnSpc>
                <a:spcPct val="100000"/>
              </a:lnSpc>
              <a:spcBef>
                <a:spcPts val="0"/>
              </a:spcBef>
              <a:spcAft>
                <a:spcPts val="0"/>
              </a:spcAft>
              <a:buSzPts val="3000"/>
              <a:buChar char="◂"/>
              <a:defRPr sz="3000" i="1"/>
            </a:lvl2pPr>
            <a:lvl3pPr marL="1371566" lvl="2" indent="-419090" algn="l">
              <a:lnSpc>
                <a:spcPct val="100000"/>
              </a:lnSpc>
              <a:spcBef>
                <a:spcPts val="0"/>
              </a:spcBef>
              <a:spcAft>
                <a:spcPts val="0"/>
              </a:spcAft>
              <a:buSzPts val="3000"/>
              <a:buChar char="◂"/>
              <a:defRPr sz="3000" i="1"/>
            </a:lvl3pPr>
            <a:lvl4pPr marL="1828754" lvl="3" indent="-419090" algn="l">
              <a:lnSpc>
                <a:spcPct val="100000"/>
              </a:lnSpc>
              <a:spcBef>
                <a:spcPts val="0"/>
              </a:spcBef>
              <a:spcAft>
                <a:spcPts val="0"/>
              </a:spcAft>
              <a:buSzPts val="3000"/>
              <a:buChar char="◂"/>
              <a:defRPr sz="3000" i="1"/>
            </a:lvl4pPr>
            <a:lvl5pPr marL="2285943" lvl="4" indent="-419090" algn="l">
              <a:lnSpc>
                <a:spcPct val="100000"/>
              </a:lnSpc>
              <a:spcBef>
                <a:spcPts val="0"/>
              </a:spcBef>
              <a:spcAft>
                <a:spcPts val="0"/>
              </a:spcAft>
              <a:buSzPts val="3000"/>
              <a:buChar char="○"/>
              <a:defRPr sz="3000" i="1"/>
            </a:lvl5pPr>
            <a:lvl6pPr marL="2743132" lvl="5" indent="-419090" algn="l">
              <a:lnSpc>
                <a:spcPct val="100000"/>
              </a:lnSpc>
              <a:spcBef>
                <a:spcPts val="0"/>
              </a:spcBef>
              <a:spcAft>
                <a:spcPts val="0"/>
              </a:spcAft>
              <a:buSzPts val="3000"/>
              <a:buChar char="■"/>
              <a:defRPr sz="3000" i="1"/>
            </a:lvl6pPr>
            <a:lvl7pPr marL="3200320" lvl="6" indent="-419090" algn="l">
              <a:lnSpc>
                <a:spcPct val="100000"/>
              </a:lnSpc>
              <a:spcBef>
                <a:spcPts val="0"/>
              </a:spcBef>
              <a:spcAft>
                <a:spcPts val="0"/>
              </a:spcAft>
              <a:buSzPts val="3000"/>
              <a:buChar char="●"/>
              <a:defRPr sz="3000" i="1"/>
            </a:lvl7pPr>
            <a:lvl8pPr marL="3657509" lvl="7" indent="-419090" algn="l">
              <a:lnSpc>
                <a:spcPct val="100000"/>
              </a:lnSpc>
              <a:spcBef>
                <a:spcPts val="0"/>
              </a:spcBef>
              <a:spcAft>
                <a:spcPts val="0"/>
              </a:spcAft>
              <a:buSzPts val="3000"/>
              <a:buChar char="○"/>
              <a:defRPr sz="3000" i="1"/>
            </a:lvl8pPr>
            <a:lvl9pPr marL="4114697" lvl="8" indent="-419090" algn="l">
              <a:lnSpc>
                <a:spcPct val="100000"/>
              </a:lnSpc>
              <a:spcBef>
                <a:spcPts val="0"/>
              </a:spcBef>
              <a:spcAft>
                <a:spcPts val="0"/>
              </a:spcAft>
              <a:buSzPts val="3000"/>
              <a:buChar char="■"/>
              <a:defRPr sz="3000" i="1"/>
            </a:lvl9pPr>
          </a:lstStyle>
          <a:p>
            <a:endParaRPr/>
          </a:p>
        </p:txBody>
      </p:sp>
      <p:sp>
        <p:nvSpPr>
          <p:cNvPr id="284" name="Google Shape;284;p6"/>
          <p:cNvSpPr txBox="1"/>
          <p:nvPr/>
        </p:nvSpPr>
        <p:spPr>
          <a:xfrm>
            <a:off x="1295501" y="1558650"/>
            <a:ext cx="735900" cy="1058100"/>
          </a:xfrm>
          <a:prstGeom prst="rect">
            <a:avLst/>
          </a:prstGeom>
          <a:noFill/>
          <a:ln>
            <a:noFill/>
          </a:ln>
        </p:spPr>
        <p:txBody>
          <a:bodyPr spcFirstLastPara="1" wrap="square" lIns="91423" tIns="91423" rIns="91423" bIns="91423" anchor="t" anchorCtr="0">
            <a:noAutofit/>
          </a:bodyPr>
          <a:lstStyle/>
          <a:p>
            <a:pPr algn="ctr">
              <a:buSzPts val="6000"/>
            </a:pPr>
            <a:r>
              <a:rPr lang="en-US" sz="6000" b="1">
                <a:solidFill>
                  <a:srgbClr val="FFFFFF"/>
                </a:solidFill>
                <a:latin typeface="Montserrat"/>
                <a:ea typeface="Montserrat"/>
                <a:cs typeface="Montserrat"/>
                <a:sym typeface="Montserrat"/>
              </a:rPr>
              <a:t>“</a:t>
            </a:r>
            <a:endParaRPr sz="6000" b="1">
              <a:solidFill>
                <a:srgbClr val="FFFFFF"/>
              </a:solidFill>
              <a:latin typeface="Montserrat"/>
              <a:ea typeface="Montserrat"/>
              <a:cs typeface="Montserrat"/>
              <a:sym typeface="Montserrat"/>
            </a:endParaRPr>
          </a:p>
        </p:txBody>
      </p:sp>
      <p:sp>
        <p:nvSpPr>
          <p:cNvPr id="285" name="Google Shape;285;p6"/>
          <p:cNvSpPr txBox="1">
            <a:spLocks noGrp="1"/>
          </p:cNvSpPr>
          <p:nvPr>
            <p:ph type="sldNum" idx="12"/>
          </p:nvPr>
        </p:nvSpPr>
        <p:spPr>
          <a:xfrm>
            <a:off x="854332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rgbClr val="B7B7B7"/>
                </a:solidFill>
                <a:latin typeface="Montserrat"/>
                <a:ea typeface="Montserrat"/>
                <a:cs typeface="Montserrat"/>
                <a:sym typeface="Montserrat"/>
              </a:defRPr>
            </a:lvl9pPr>
          </a:lstStyle>
          <a:p>
            <a:fld id="{00000000-1234-1234-1234-123412341234}" type="slidenum">
              <a:rPr lang="en-US" smtClean="0"/>
              <a:pPr/>
              <a:t>‹Nº›</a:t>
            </a:fld>
            <a:endParaRPr lang="en-US"/>
          </a:p>
        </p:txBody>
      </p:sp>
    </p:spTree>
    <p:extLst>
      <p:ext uri="{BB962C8B-B14F-4D97-AF65-F5344CB8AC3E}">
        <p14:creationId xmlns:p14="http://schemas.microsoft.com/office/powerpoint/2010/main" val="177061596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86"/>
        <p:cNvGrpSpPr/>
        <p:nvPr/>
      </p:nvGrpSpPr>
      <p:grpSpPr>
        <a:xfrm>
          <a:off x="0" y="0"/>
          <a:ext cx="0" cy="0"/>
          <a:chOff x="0" y="0"/>
          <a:chExt cx="0" cy="0"/>
        </a:xfrm>
      </p:grpSpPr>
      <p:grpSp>
        <p:nvGrpSpPr>
          <p:cNvPr id="287" name="Google Shape;287;p7"/>
          <p:cNvGrpSpPr/>
          <p:nvPr/>
        </p:nvGrpSpPr>
        <p:grpSpPr>
          <a:xfrm>
            <a:off x="6714244" y="3860094"/>
            <a:ext cx="2429755" cy="1286711"/>
            <a:chOff x="6714243" y="3860093"/>
            <a:chExt cx="2429755" cy="1286711"/>
          </a:xfrm>
        </p:grpSpPr>
        <p:sp>
          <p:nvSpPr>
            <p:cNvPr id="288" name="Google Shape;288;p7"/>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289" name="Google Shape;289;p7"/>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90" name="Google Shape;290;p7"/>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91" name="Google Shape;291;p7"/>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92" name="Google Shape;292;p7"/>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293" name="Google Shape;293;p7"/>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94" name="Google Shape;294;p7"/>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295" name="Google Shape;295;p7"/>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296" name="Google Shape;296;p7"/>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297" name="Google Shape;297;p7"/>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298" name="Google Shape;298;p7"/>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299" name="Google Shape;299;p7"/>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grpSp>
      <p:grpSp>
        <p:nvGrpSpPr>
          <p:cNvPr id="300" name="Google Shape;300;p7"/>
          <p:cNvGrpSpPr/>
          <p:nvPr/>
        </p:nvGrpSpPr>
        <p:grpSpPr>
          <a:xfrm>
            <a:off x="892" y="-10"/>
            <a:ext cx="3037586" cy="2252645"/>
            <a:chOff x="892" y="-11"/>
            <a:chExt cx="3037586" cy="2252645"/>
          </a:xfrm>
        </p:grpSpPr>
        <p:sp>
          <p:nvSpPr>
            <p:cNvPr id="301" name="Google Shape;301;p7"/>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02" name="Google Shape;302;p7"/>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303" name="Google Shape;303;p7"/>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04" name="Google Shape;304;p7"/>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05" name="Google Shape;305;p7"/>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06" name="Google Shape;306;p7"/>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07" name="Google Shape;307;p7"/>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08" name="Google Shape;308;p7"/>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09" name="Google Shape;309;p7"/>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10" name="Google Shape;310;p7"/>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11" name="Google Shape;311;p7"/>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12" name="Google Shape;312;p7"/>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13" name="Google Shape;313;p7"/>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14" name="Google Shape;314;p7"/>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15" name="Google Shape;315;p7"/>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16" name="Google Shape;316;p7"/>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317" name="Google Shape;317;p7"/>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318" name="Google Shape;318;p7"/>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19" name="Google Shape;319;p7"/>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20" name="Google Shape;320;p7"/>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21" name="Google Shape;321;p7"/>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22" name="Google Shape;322;p7"/>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23" name="Google Shape;323;p7"/>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grpSp>
      <p:sp>
        <p:nvSpPr>
          <p:cNvPr id="324" name="Google Shape;324;p7"/>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325" name="Google Shape;325;p7"/>
          <p:cNvSpPr txBox="1">
            <a:spLocks noGrp="1"/>
          </p:cNvSpPr>
          <p:nvPr>
            <p:ph type="body" idx="1"/>
          </p:nvPr>
        </p:nvSpPr>
        <p:spPr>
          <a:xfrm>
            <a:off x="1320025" y="1613274"/>
            <a:ext cx="6455700" cy="2902500"/>
          </a:xfrm>
          <a:prstGeom prst="rect">
            <a:avLst/>
          </a:prstGeom>
          <a:noFill/>
          <a:ln>
            <a:noFill/>
          </a:ln>
        </p:spPr>
        <p:txBody>
          <a:bodyPr spcFirstLastPara="1" wrap="square" lIns="91423" tIns="91423" rIns="91423" bIns="91423" anchor="t" anchorCtr="0">
            <a:noAutofit/>
          </a:bodyPr>
          <a:lstStyle>
            <a:lvl1pPr marL="457189" lvl="0" indent="-368291" algn="l">
              <a:lnSpc>
                <a:spcPct val="100000"/>
              </a:lnSpc>
              <a:spcBef>
                <a:spcPts val="600"/>
              </a:spcBef>
              <a:spcAft>
                <a:spcPts val="0"/>
              </a:spcAft>
              <a:buSzPts val="2200"/>
              <a:buChar char="◂"/>
              <a:defRPr/>
            </a:lvl1pPr>
            <a:lvl2pPr marL="914378" lvl="1" indent="-368291" algn="l">
              <a:lnSpc>
                <a:spcPct val="100000"/>
              </a:lnSpc>
              <a:spcBef>
                <a:spcPts val="0"/>
              </a:spcBef>
              <a:spcAft>
                <a:spcPts val="0"/>
              </a:spcAft>
              <a:buSzPts val="2200"/>
              <a:buChar char="◂"/>
              <a:defRPr/>
            </a:lvl2pPr>
            <a:lvl3pPr marL="1371566" lvl="2" indent="-368291" algn="l">
              <a:lnSpc>
                <a:spcPct val="100000"/>
              </a:lnSpc>
              <a:spcBef>
                <a:spcPts val="0"/>
              </a:spcBef>
              <a:spcAft>
                <a:spcPts val="0"/>
              </a:spcAft>
              <a:buSzPts val="2200"/>
              <a:buChar char="◂"/>
              <a:defRPr/>
            </a:lvl3pPr>
            <a:lvl4pPr marL="1828754" lvl="3" indent="-368291" algn="l">
              <a:lnSpc>
                <a:spcPct val="100000"/>
              </a:lnSpc>
              <a:spcBef>
                <a:spcPts val="0"/>
              </a:spcBef>
              <a:spcAft>
                <a:spcPts val="0"/>
              </a:spcAft>
              <a:buSzPts val="2200"/>
              <a:buChar char="◂"/>
              <a:defRPr/>
            </a:lvl4pPr>
            <a:lvl5pPr marL="2285943" lvl="4" indent="-368291" algn="l">
              <a:lnSpc>
                <a:spcPct val="100000"/>
              </a:lnSpc>
              <a:spcBef>
                <a:spcPts val="0"/>
              </a:spcBef>
              <a:spcAft>
                <a:spcPts val="0"/>
              </a:spcAft>
              <a:buSzPts val="2200"/>
              <a:buChar char="○"/>
              <a:defRPr/>
            </a:lvl5pPr>
            <a:lvl6pPr marL="2743132" lvl="5" indent="-368291" algn="l">
              <a:lnSpc>
                <a:spcPct val="100000"/>
              </a:lnSpc>
              <a:spcBef>
                <a:spcPts val="0"/>
              </a:spcBef>
              <a:spcAft>
                <a:spcPts val="0"/>
              </a:spcAft>
              <a:buSzPts val="2200"/>
              <a:buChar char="■"/>
              <a:defRPr/>
            </a:lvl6pPr>
            <a:lvl7pPr marL="3200320" lvl="6" indent="-368291" algn="l">
              <a:lnSpc>
                <a:spcPct val="100000"/>
              </a:lnSpc>
              <a:spcBef>
                <a:spcPts val="0"/>
              </a:spcBef>
              <a:spcAft>
                <a:spcPts val="0"/>
              </a:spcAft>
              <a:buSzPts val="2200"/>
              <a:buChar char="●"/>
              <a:defRPr/>
            </a:lvl7pPr>
            <a:lvl8pPr marL="3657509" lvl="7" indent="-368291" algn="l">
              <a:lnSpc>
                <a:spcPct val="100000"/>
              </a:lnSpc>
              <a:spcBef>
                <a:spcPts val="0"/>
              </a:spcBef>
              <a:spcAft>
                <a:spcPts val="0"/>
              </a:spcAft>
              <a:buSzPts val="2200"/>
              <a:buChar char="○"/>
              <a:defRPr/>
            </a:lvl8pPr>
            <a:lvl9pPr marL="4114697" lvl="8" indent="-368291" algn="l">
              <a:lnSpc>
                <a:spcPct val="100000"/>
              </a:lnSpc>
              <a:spcBef>
                <a:spcPts val="0"/>
              </a:spcBef>
              <a:spcAft>
                <a:spcPts val="0"/>
              </a:spcAft>
              <a:buSzPts val="2200"/>
              <a:buChar char="■"/>
              <a:defRPr/>
            </a:lvl9pPr>
          </a:lstStyle>
          <a:p>
            <a:endParaRPr/>
          </a:p>
        </p:txBody>
      </p:sp>
      <p:sp>
        <p:nvSpPr>
          <p:cNvPr id="326" name="Google Shape;326;p7"/>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49888301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Blank bottom pattern">
  <p:cSld name="Blank bottom pattern">
    <p:spTree>
      <p:nvGrpSpPr>
        <p:cNvPr id="1" name="Shape 327"/>
        <p:cNvGrpSpPr/>
        <p:nvPr/>
      </p:nvGrpSpPr>
      <p:grpSpPr>
        <a:xfrm>
          <a:off x="0" y="0"/>
          <a:ext cx="0" cy="0"/>
          <a:chOff x="0" y="0"/>
          <a:chExt cx="0" cy="0"/>
        </a:xfrm>
      </p:grpSpPr>
      <p:grpSp>
        <p:nvGrpSpPr>
          <p:cNvPr id="328" name="Google Shape;328;p8"/>
          <p:cNvGrpSpPr/>
          <p:nvPr/>
        </p:nvGrpSpPr>
        <p:grpSpPr>
          <a:xfrm rot="10800000" flipH="1">
            <a:off x="900" y="3856777"/>
            <a:ext cx="9143992" cy="1286720"/>
            <a:chOff x="900" y="0"/>
            <a:chExt cx="9143992" cy="1286720"/>
          </a:xfrm>
        </p:grpSpPr>
        <p:sp>
          <p:nvSpPr>
            <p:cNvPr id="329" name="Google Shape;329;p8"/>
            <p:cNvSpPr/>
            <p:nvPr/>
          </p:nvSpPr>
          <p:spPr>
            <a:xfrm>
              <a:off x="4878953" y="643320"/>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30" name="Google Shape;330;p8"/>
            <p:cNvSpPr/>
            <p:nvPr/>
          </p:nvSpPr>
          <p:spPr>
            <a:xfrm>
              <a:off x="5488830" y="32254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31" name="Google Shape;331;p8"/>
            <p:cNvSpPr/>
            <p:nvPr/>
          </p:nvSpPr>
          <p:spPr>
            <a:xfrm>
              <a:off x="8536629"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32" name="Google Shape;332;p8"/>
            <p:cNvSpPr/>
            <p:nvPr/>
          </p:nvSpPr>
          <p:spPr>
            <a:xfrm>
              <a:off x="6706973" y="3225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33" name="Google Shape;333;p8"/>
            <p:cNvSpPr/>
            <p:nvPr/>
          </p:nvSpPr>
          <p:spPr>
            <a:xfrm>
              <a:off x="4878953"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34" name="Google Shape;334;p8"/>
            <p:cNvSpPr/>
            <p:nvPr/>
          </p:nvSpPr>
          <p:spPr>
            <a:xfrm>
              <a:off x="5488830"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35" name="Google Shape;335;p8"/>
            <p:cNvSpPr/>
            <p:nvPr/>
          </p:nvSpPr>
          <p:spPr>
            <a:xfrm>
              <a:off x="6097065"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36" name="Google Shape;336;p8"/>
            <p:cNvSpPr/>
            <p:nvPr/>
          </p:nvSpPr>
          <p:spPr>
            <a:xfrm>
              <a:off x="6706973"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37" name="Google Shape;337;p8"/>
            <p:cNvSpPr/>
            <p:nvPr/>
          </p:nvSpPr>
          <p:spPr>
            <a:xfrm>
              <a:off x="7316850"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38" name="Google Shape;338;p8"/>
            <p:cNvSpPr/>
            <p:nvPr/>
          </p:nvSpPr>
          <p:spPr>
            <a:xfrm>
              <a:off x="4878953" y="32254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39" name="Google Shape;339;p8"/>
            <p:cNvSpPr/>
            <p:nvPr/>
          </p:nvSpPr>
          <p:spPr>
            <a:xfrm>
              <a:off x="5488830" y="64332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40" name="Google Shape;340;p8"/>
            <p:cNvSpPr/>
            <p:nvPr/>
          </p:nvSpPr>
          <p:spPr>
            <a:xfrm>
              <a:off x="7926751"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41" name="Google Shape;341;p8"/>
            <p:cNvSpPr/>
            <p:nvPr/>
          </p:nvSpPr>
          <p:spPr>
            <a:xfrm>
              <a:off x="8536629" y="321640"/>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42" name="Google Shape;342;p8"/>
            <p:cNvSpPr/>
            <p:nvPr/>
          </p:nvSpPr>
          <p:spPr>
            <a:xfrm>
              <a:off x="6097065" y="32254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43" name="Google Shape;343;p8"/>
            <p:cNvSpPr/>
            <p:nvPr/>
          </p:nvSpPr>
          <p:spPr>
            <a:xfrm>
              <a:off x="670696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44" name="Google Shape;344;p8"/>
            <p:cNvSpPr/>
            <p:nvPr/>
          </p:nvSpPr>
          <p:spPr>
            <a:xfrm>
              <a:off x="4878953" y="0"/>
              <a:ext cx="609899"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45" name="Google Shape;345;p8"/>
            <p:cNvSpPr/>
            <p:nvPr/>
          </p:nvSpPr>
          <p:spPr>
            <a:xfrm>
              <a:off x="5488830"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46" name="Google Shape;346;p8"/>
            <p:cNvSpPr/>
            <p:nvPr/>
          </p:nvSpPr>
          <p:spPr>
            <a:xfrm>
              <a:off x="6097065" y="0"/>
              <a:ext cx="609929"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47" name="Google Shape;347;p8"/>
            <p:cNvSpPr/>
            <p:nvPr/>
          </p:nvSpPr>
          <p:spPr>
            <a:xfrm>
              <a:off x="8534993"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48" name="Google Shape;348;p8"/>
            <p:cNvSpPr/>
            <p:nvPr/>
          </p:nvSpPr>
          <p:spPr>
            <a:xfrm>
              <a:off x="7926757"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49" name="Google Shape;349;p8"/>
            <p:cNvSpPr/>
            <p:nvPr/>
          </p:nvSpPr>
          <p:spPr>
            <a:xfrm>
              <a:off x="7925909" y="321643"/>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350" name="Google Shape;350;p8"/>
            <p:cNvSpPr/>
            <p:nvPr/>
          </p:nvSpPr>
          <p:spPr>
            <a:xfrm flipH="1">
              <a:off x="7316858"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51" name="Google Shape;351;p8"/>
            <p:cNvSpPr/>
            <p:nvPr/>
          </p:nvSpPr>
          <p:spPr>
            <a:xfrm>
              <a:off x="900" y="643324"/>
              <a:ext cx="609899"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52" name="Google Shape;352;p8"/>
            <p:cNvSpPr/>
            <p:nvPr/>
          </p:nvSpPr>
          <p:spPr>
            <a:xfrm>
              <a:off x="610793" y="322545"/>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53" name="Google Shape;353;p8"/>
            <p:cNvSpPr/>
            <p:nvPr/>
          </p:nvSpPr>
          <p:spPr>
            <a:xfrm>
              <a:off x="3658671" y="863"/>
              <a:ext cx="608257"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54" name="Google Shape;354;p8"/>
            <p:cNvSpPr/>
            <p:nvPr/>
          </p:nvSpPr>
          <p:spPr>
            <a:xfrm>
              <a:off x="1828968" y="322545"/>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55" name="Google Shape;355;p8"/>
            <p:cNvSpPr/>
            <p:nvPr/>
          </p:nvSpPr>
          <p:spPr>
            <a:xfrm>
              <a:off x="4266922" y="321642"/>
              <a:ext cx="609929" cy="643388"/>
            </a:xfrm>
            <a:custGeom>
              <a:avLst/>
              <a:gdLst/>
              <a:ahLst/>
              <a:cxnLst/>
              <a:rect l="l" t="t" r="r" b="b"/>
              <a:pathLst>
                <a:path w="20428" h="20037" extrusionOk="0">
                  <a:moveTo>
                    <a:pt x="1" y="1"/>
                  </a:moveTo>
                  <a:lnTo>
                    <a:pt x="1" y="20037"/>
                  </a:lnTo>
                  <a:lnTo>
                    <a:pt x="20427" y="10047"/>
                  </a:lnTo>
                  <a:lnTo>
                    <a:pt x="1"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356" name="Google Shape;356;p8"/>
            <p:cNvSpPr/>
            <p:nvPr/>
          </p:nvSpPr>
          <p:spPr>
            <a:xfrm>
              <a:off x="900" y="0"/>
              <a:ext cx="609899" cy="643356"/>
            </a:xfrm>
            <a:custGeom>
              <a:avLst/>
              <a:gdLst/>
              <a:ahLst/>
              <a:cxnLst/>
              <a:rect l="l" t="t" r="r" b="b"/>
              <a:pathLst>
                <a:path w="20427" h="20036" extrusionOk="0">
                  <a:moveTo>
                    <a:pt x="0" y="0"/>
                  </a:moveTo>
                  <a:lnTo>
                    <a:pt x="0" y="20036"/>
                  </a:lnTo>
                  <a:lnTo>
                    <a:pt x="20427" y="10046"/>
                  </a:lnTo>
                  <a:lnTo>
                    <a:pt x="0" y="0"/>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357" name="Google Shape;357;p8"/>
            <p:cNvSpPr/>
            <p:nvPr/>
          </p:nvSpPr>
          <p:spPr>
            <a:xfrm>
              <a:off x="610793" y="0"/>
              <a:ext cx="608257"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58" name="Google Shape;358;p8"/>
            <p:cNvSpPr/>
            <p:nvPr/>
          </p:nvSpPr>
          <p:spPr>
            <a:xfrm>
              <a:off x="1219044"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59" name="Google Shape;359;p8"/>
            <p:cNvSpPr/>
            <p:nvPr/>
          </p:nvSpPr>
          <p:spPr>
            <a:xfrm>
              <a:off x="1828968" y="0"/>
              <a:ext cx="609899"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60" name="Google Shape;360;p8"/>
            <p:cNvSpPr/>
            <p:nvPr/>
          </p:nvSpPr>
          <p:spPr>
            <a:xfrm>
              <a:off x="2438861" y="0"/>
              <a:ext cx="609929" cy="643356"/>
            </a:xfrm>
            <a:custGeom>
              <a:avLst/>
              <a:gdLst/>
              <a:ahLst/>
              <a:cxnLst/>
              <a:rect l="l" t="t" r="r" b="b"/>
              <a:pathLst>
                <a:path w="20428" h="20036" extrusionOk="0">
                  <a:moveTo>
                    <a:pt x="1" y="0"/>
                  </a:moveTo>
                  <a:lnTo>
                    <a:pt x="1" y="20036"/>
                  </a:lnTo>
                  <a:lnTo>
                    <a:pt x="20427" y="10046"/>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61" name="Google Shape;361;p8"/>
            <p:cNvSpPr/>
            <p:nvPr/>
          </p:nvSpPr>
          <p:spPr>
            <a:xfrm>
              <a:off x="900" y="322545"/>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62" name="Google Shape;362;p8"/>
            <p:cNvSpPr/>
            <p:nvPr/>
          </p:nvSpPr>
          <p:spPr>
            <a:xfrm>
              <a:off x="610793" y="643324"/>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63" name="Google Shape;363;p8"/>
            <p:cNvSpPr/>
            <p:nvPr/>
          </p:nvSpPr>
          <p:spPr>
            <a:xfrm>
              <a:off x="3048778" y="863"/>
              <a:ext cx="609899"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64" name="Google Shape;364;p8"/>
            <p:cNvSpPr/>
            <p:nvPr/>
          </p:nvSpPr>
          <p:spPr>
            <a:xfrm>
              <a:off x="3658671" y="321642"/>
              <a:ext cx="608257"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65" name="Google Shape;365;p8"/>
            <p:cNvSpPr/>
            <p:nvPr/>
          </p:nvSpPr>
          <p:spPr>
            <a:xfrm>
              <a:off x="1219044" y="322545"/>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66" name="Google Shape;366;p8"/>
            <p:cNvSpPr/>
            <p:nvPr/>
          </p:nvSpPr>
          <p:spPr>
            <a:xfrm>
              <a:off x="4266922" y="863"/>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67" name="Google Shape;367;p8"/>
            <p:cNvSpPr/>
            <p:nvPr/>
          </p:nvSpPr>
          <p:spPr>
            <a:xfrm>
              <a:off x="900"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68" name="Google Shape;368;p8"/>
            <p:cNvSpPr/>
            <p:nvPr/>
          </p:nvSpPr>
          <p:spPr>
            <a:xfrm>
              <a:off x="610793" y="0"/>
              <a:ext cx="608257"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69" name="Google Shape;369;p8"/>
            <p:cNvSpPr/>
            <p:nvPr/>
          </p:nvSpPr>
          <p:spPr>
            <a:xfrm>
              <a:off x="1219044" y="0"/>
              <a:ext cx="609929"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70" name="Google Shape;370;p8"/>
            <p:cNvSpPr/>
            <p:nvPr/>
          </p:nvSpPr>
          <p:spPr>
            <a:xfrm>
              <a:off x="4266958" y="0"/>
              <a:ext cx="609899" cy="322577"/>
            </a:xfrm>
            <a:custGeom>
              <a:avLst/>
              <a:gdLst/>
              <a:ahLst/>
              <a:cxnLst/>
              <a:rect l="l" t="t" r="r" b="b"/>
              <a:pathLst>
                <a:path w="20427" h="10046" extrusionOk="0">
                  <a:moveTo>
                    <a:pt x="0" y="0"/>
                  </a:moveTo>
                  <a:lnTo>
                    <a:pt x="0"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71" name="Google Shape;371;p8"/>
            <p:cNvSpPr/>
            <p:nvPr/>
          </p:nvSpPr>
          <p:spPr>
            <a:xfrm>
              <a:off x="3657035" y="0"/>
              <a:ext cx="609899" cy="322577"/>
            </a:xfrm>
            <a:custGeom>
              <a:avLst/>
              <a:gdLst/>
              <a:ahLst/>
              <a:cxnLst/>
              <a:rect l="l" t="t" r="r" b="b"/>
              <a:pathLst>
                <a:path w="20427" h="10046" extrusionOk="0">
                  <a:moveTo>
                    <a:pt x="0"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72" name="Google Shape;372;p8"/>
            <p:cNvSpPr/>
            <p:nvPr/>
          </p:nvSpPr>
          <p:spPr>
            <a:xfrm>
              <a:off x="3048784" y="0"/>
              <a:ext cx="608257" cy="322577"/>
            </a:xfrm>
            <a:custGeom>
              <a:avLst/>
              <a:gdLst/>
              <a:ahLst/>
              <a:cxnLst/>
              <a:rect l="l" t="t" r="r" b="b"/>
              <a:pathLst>
                <a:path w="20372" h="10046" extrusionOk="0">
                  <a:moveTo>
                    <a:pt x="0" y="0"/>
                  </a:moveTo>
                  <a:lnTo>
                    <a:pt x="0" y="10046"/>
                  </a:lnTo>
                  <a:lnTo>
                    <a:pt x="20371"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73" name="Google Shape;373;p8"/>
            <p:cNvSpPr/>
            <p:nvPr/>
          </p:nvSpPr>
          <p:spPr>
            <a:xfrm>
              <a:off x="2438861" y="0"/>
              <a:ext cx="609929" cy="322577"/>
            </a:xfrm>
            <a:custGeom>
              <a:avLst/>
              <a:gdLst/>
              <a:ahLst/>
              <a:cxnLst/>
              <a:rect l="l" t="t" r="r" b="b"/>
              <a:pathLst>
                <a:path w="20428" h="10046" extrusionOk="0">
                  <a:moveTo>
                    <a:pt x="1" y="0"/>
                  </a:moveTo>
                  <a:lnTo>
                    <a:pt x="20427" y="10046"/>
                  </a:lnTo>
                  <a:lnTo>
                    <a:pt x="20427" y="0"/>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374" name="Google Shape;374;p8"/>
            <p:cNvSpPr/>
            <p:nvPr/>
          </p:nvSpPr>
          <p:spPr>
            <a:xfrm>
              <a:off x="3047936" y="321645"/>
              <a:ext cx="609899" cy="643388"/>
            </a:xfrm>
            <a:custGeom>
              <a:avLst/>
              <a:gdLst/>
              <a:ahLst/>
              <a:cxnLst/>
              <a:rect l="l" t="t" r="r" b="b"/>
              <a:pathLst>
                <a:path w="20427" h="20037" extrusionOk="0">
                  <a:moveTo>
                    <a:pt x="0" y="1"/>
                  </a:moveTo>
                  <a:lnTo>
                    <a:pt x="0" y="20037"/>
                  </a:lnTo>
                  <a:lnTo>
                    <a:pt x="20427" y="9991"/>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75" name="Google Shape;375;p8"/>
            <p:cNvSpPr/>
            <p:nvPr/>
          </p:nvSpPr>
          <p:spPr>
            <a:xfrm flipH="1">
              <a:off x="3658935" y="643332"/>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76" name="Google Shape;376;p8"/>
            <p:cNvSpPr/>
            <p:nvPr/>
          </p:nvSpPr>
          <p:spPr>
            <a:xfrm flipH="1">
              <a:off x="1219312" y="643329"/>
              <a:ext cx="609929"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grpSp>
      <p:sp>
        <p:nvSpPr>
          <p:cNvPr id="377" name="Google Shape;377;p8"/>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rgbClr val="FFFFFF"/>
                </a:solidFill>
                <a:latin typeface="Montserrat"/>
                <a:ea typeface="Montserrat"/>
                <a:cs typeface="Montserrat"/>
                <a:sym typeface="Montserrat"/>
              </a:defRPr>
            </a:lvl9pPr>
          </a:lstStyle>
          <a:p>
            <a:fld id="{00000000-1234-1234-1234-123412341234}" type="slidenum">
              <a:rPr lang="en-US" smtClean="0"/>
              <a:pPr/>
              <a:t>‹Nº›</a:t>
            </a:fld>
            <a:endParaRPr lang="en-US"/>
          </a:p>
        </p:txBody>
      </p:sp>
    </p:spTree>
    <p:extLst>
      <p:ext uri="{BB962C8B-B14F-4D97-AF65-F5344CB8AC3E}">
        <p14:creationId xmlns:p14="http://schemas.microsoft.com/office/powerpoint/2010/main" val="235334897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78"/>
        <p:cNvGrpSpPr/>
        <p:nvPr/>
      </p:nvGrpSpPr>
      <p:grpSpPr>
        <a:xfrm>
          <a:off x="0" y="0"/>
          <a:ext cx="0" cy="0"/>
          <a:chOff x="0" y="0"/>
          <a:chExt cx="0" cy="0"/>
        </a:xfrm>
      </p:grpSpPr>
      <p:sp>
        <p:nvSpPr>
          <p:cNvPr id="379" name="Google Shape;379;p9"/>
          <p:cNvSpPr txBox="1">
            <a:spLocks noGrp="1"/>
          </p:cNvSpPr>
          <p:nvPr>
            <p:ph type="ctrTitle"/>
          </p:nvPr>
        </p:nvSpPr>
        <p:spPr>
          <a:xfrm>
            <a:off x="1143000" y="841772"/>
            <a:ext cx="6858000" cy="1790700"/>
          </a:xfrm>
          <a:prstGeom prst="rect">
            <a:avLst/>
          </a:prstGeom>
          <a:noFill/>
          <a:ln>
            <a:noFill/>
          </a:ln>
        </p:spPr>
        <p:txBody>
          <a:bodyPr spcFirstLastPara="1" wrap="square" lIns="91423" tIns="91423" rIns="91423" bIns="91423" anchor="b" anchorCtr="0">
            <a:noAutofit/>
          </a:bodyPr>
          <a:lstStyle>
            <a:lvl1pPr lvl="0" algn="ctr">
              <a:lnSpc>
                <a:spcPct val="100000"/>
              </a:lnSpc>
              <a:spcBef>
                <a:spcPts val="0"/>
              </a:spcBef>
              <a:spcAft>
                <a:spcPts val="0"/>
              </a:spcAft>
              <a:buSzPts val="2400"/>
              <a:buNone/>
              <a:defRPr sz="4500"/>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380" name="Google Shape;380;p9"/>
          <p:cNvSpPr txBox="1">
            <a:spLocks noGrp="1"/>
          </p:cNvSpPr>
          <p:nvPr>
            <p:ph type="subTitle" idx="1"/>
          </p:nvPr>
        </p:nvSpPr>
        <p:spPr>
          <a:xfrm>
            <a:off x="1143000" y="2701528"/>
            <a:ext cx="6858000" cy="1241822"/>
          </a:xfrm>
          <a:prstGeom prst="rect">
            <a:avLst/>
          </a:prstGeom>
          <a:noFill/>
          <a:ln>
            <a:noFill/>
          </a:ln>
        </p:spPr>
        <p:txBody>
          <a:bodyPr spcFirstLastPara="1" wrap="square" lIns="91423" tIns="91423" rIns="91423" bIns="91423" anchor="t" anchorCtr="0">
            <a:noAutofit/>
          </a:bodyPr>
          <a:lstStyle>
            <a:lvl1pPr lvl="0" algn="ctr">
              <a:lnSpc>
                <a:spcPct val="100000"/>
              </a:lnSpc>
              <a:spcBef>
                <a:spcPts val="600"/>
              </a:spcBef>
              <a:spcAft>
                <a:spcPts val="0"/>
              </a:spcAft>
              <a:buSzPts val="2200"/>
              <a:buNone/>
              <a:defRPr sz="1800"/>
            </a:lvl1pPr>
            <a:lvl2pPr lvl="1" algn="ctr">
              <a:lnSpc>
                <a:spcPct val="100000"/>
              </a:lnSpc>
              <a:spcBef>
                <a:spcPts val="0"/>
              </a:spcBef>
              <a:spcAft>
                <a:spcPts val="0"/>
              </a:spcAft>
              <a:buSzPts val="2200"/>
              <a:buNone/>
              <a:defRPr sz="1500"/>
            </a:lvl2pPr>
            <a:lvl3pPr lvl="2" algn="ctr">
              <a:lnSpc>
                <a:spcPct val="100000"/>
              </a:lnSpc>
              <a:spcBef>
                <a:spcPts val="0"/>
              </a:spcBef>
              <a:spcAft>
                <a:spcPts val="0"/>
              </a:spcAft>
              <a:buSzPts val="2200"/>
              <a:buNone/>
              <a:defRPr sz="1400"/>
            </a:lvl3pPr>
            <a:lvl4pPr lvl="3" algn="ctr">
              <a:lnSpc>
                <a:spcPct val="100000"/>
              </a:lnSpc>
              <a:spcBef>
                <a:spcPts val="0"/>
              </a:spcBef>
              <a:spcAft>
                <a:spcPts val="0"/>
              </a:spcAft>
              <a:buSzPts val="2200"/>
              <a:buNone/>
              <a:defRPr sz="1200"/>
            </a:lvl4pPr>
            <a:lvl5pPr lvl="4" algn="ctr">
              <a:lnSpc>
                <a:spcPct val="100000"/>
              </a:lnSpc>
              <a:spcBef>
                <a:spcPts val="0"/>
              </a:spcBef>
              <a:spcAft>
                <a:spcPts val="0"/>
              </a:spcAft>
              <a:buSzPts val="2200"/>
              <a:buNone/>
              <a:defRPr sz="1200"/>
            </a:lvl5pPr>
            <a:lvl6pPr lvl="5" algn="ctr">
              <a:lnSpc>
                <a:spcPct val="100000"/>
              </a:lnSpc>
              <a:spcBef>
                <a:spcPts val="0"/>
              </a:spcBef>
              <a:spcAft>
                <a:spcPts val="0"/>
              </a:spcAft>
              <a:buSzPts val="2200"/>
              <a:buNone/>
              <a:defRPr sz="1200"/>
            </a:lvl6pPr>
            <a:lvl7pPr lvl="6" algn="ctr">
              <a:lnSpc>
                <a:spcPct val="100000"/>
              </a:lnSpc>
              <a:spcBef>
                <a:spcPts val="0"/>
              </a:spcBef>
              <a:spcAft>
                <a:spcPts val="0"/>
              </a:spcAft>
              <a:buSzPts val="2200"/>
              <a:buNone/>
              <a:defRPr sz="1200"/>
            </a:lvl7pPr>
            <a:lvl8pPr lvl="7" algn="ctr">
              <a:lnSpc>
                <a:spcPct val="100000"/>
              </a:lnSpc>
              <a:spcBef>
                <a:spcPts val="0"/>
              </a:spcBef>
              <a:spcAft>
                <a:spcPts val="0"/>
              </a:spcAft>
              <a:buSzPts val="2200"/>
              <a:buNone/>
              <a:defRPr sz="1200"/>
            </a:lvl8pPr>
            <a:lvl9pPr lvl="8" algn="ctr">
              <a:lnSpc>
                <a:spcPct val="100000"/>
              </a:lnSpc>
              <a:spcBef>
                <a:spcPts val="0"/>
              </a:spcBef>
              <a:spcAft>
                <a:spcPts val="0"/>
              </a:spcAft>
              <a:buSzPts val="2200"/>
              <a:buNone/>
              <a:defRPr sz="1200"/>
            </a:lvl9pPr>
          </a:lstStyle>
          <a:p>
            <a:endParaRPr/>
          </a:p>
        </p:txBody>
      </p:sp>
      <p:sp>
        <p:nvSpPr>
          <p:cNvPr id="381" name="Google Shape;381;p9"/>
          <p:cNvSpPr txBox="1">
            <a:spLocks noGrp="1"/>
          </p:cNvSpPr>
          <p:nvPr>
            <p:ph type="dt" idx="10"/>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382" name="Google Shape;382;p9"/>
          <p:cNvSpPr txBox="1">
            <a:spLocks noGrp="1"/>
          </p:cNvSpPr>
          <p:nvPr>
            <p:ph type="ftr" idx="11"/>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383" name="Google Shape;383;p9"/>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lvl="0" indent="0" algn="r">
              <a:lnSpc>
                <a:spcPct val="100000"/>
              </a:lnSpc>
              <a:spcBef>
                <a:spcPts val="0"/>
              </a:spcBef>
              <a:spcAft>
                <a:spcPts val="0"/>
              </a:spcAft>
              <a:buSzPts val="1300"/>
              <a:buNone/>
              <a:defRPr/>
            </a:lvl1pPr>
            <a:lvl2pPr marL="0" lvl="1" indent="0" algn="r">
              <a:lnSpc>
                <a:spcPct val="100000"/>
              </a:lnSpc>
              <a:spcBef>
                <a:spcPts val="0"/>
              </a:spcBef>
              <a:spcAft>
                <a:spcPts val="0"/>
              </a:spcAft>
              <a:buSzPts val="1300"/>
              <a:buNone/>
              <a:defRPr/>
            </a:lvl2pPr>
            <a:lvl3pPr marL="0" lvl="2" indent="0" algn="r">
              <a:lnSpc>
                <a:spcPct val="100000"/>
              </a:lnSpc>
              <a:spcBef>
                <a:spcPts val="0"/>
              </a:spcBef>
              <a:spcAft>
                <a:spcPts val="0"/>
              </a:spcAft>
              <a:buSzPts val="1300"/>
              <a:buNone/>
              <a:defRPr/>
            </a:lvl3pPr>
            <a:lvl4pPr marL="0" lvl="3" indent="0" algn="r">
              <a:lnSpc>
                <a:spcPct val="100000"/>
              </a:lnSpc>
              <a:spcBef>
                <a:spcPts val="0"/>
              </a:spcBef>
              <a:spcAft>
                <a:spcPts val="0"/>
              </a:spcAft>
              <a:buSzPts val="1300"/>
              <a:buNone/>
              <a:defRPr/>
            </a:lvl4pPr>
            <a:lvl5pPr marL="0" lvl="4" indent="0" algn="r">
              <a:lnSpc>
                <a:spcPct val="100000"/>
              </a:lnSpc>
              <a:spcBef>
                <a:spcPts val="0"/>
              </a:spcBef>
              <a:spcAft>
                <a:spcPts val="0"/>
              </a:spcAft>
              <a:buSzPts val="1300"/>
              <a:buNone/>
              <a:defRPr/>
            </a:lvl5pPr>
            <a:lvl6pPr marL="0" lvl="5" indent="0" algn="r">
              <a:lnSpc>
                <a:spcPct val="100000"/>
              </a:lnSpc>
              <a:spcBef>
                <a:spcPts val="0"/>
              </a:spcBef>
              <a:spcAft>
                <a:spcPts val="0"/>
              </a:spcAft>
              <a:buSzPts val="1300"/>
              <a:buNone/>
              <a:defRPr/>
            </a:lvl6pPr>
            <a:lvl7pPr marL="0" lvl="6" indent="0" algn="r">
              <a:lnSpc>
                <a:spcPct val="100000"/>
              </a:lnSpc>
              <a:spcBef>
                <a:spcPts val="0"/>
              </a:spcBef>
              <a:spcAft>
                <a:spcPts val="0"/>
              </a:spcAft>
              <a:buSzPts val="1300"/>
              <a:buNone/>
              <a:defRPr/>
            </a:lvl7pPr>
            <a:lvl8pPr marL="0" lvl="7" indent="0" algn="r">
              <a:lnSpc>
                <a:spcPct val="100000"/>
              </a:lnSpc>
              <a:spcBef>
                <a:spcPts val="0"/>
              </a:spcBef>
              <a:spcAft>
                <a:spcPts val="0"/>
              </a:spcAft>
              <a:buSzPts val="1300"/>
              <a:buNone/>
              <a:defRPr/>
            </a:lvl8pPr>
            <a:lvl9pPr marL="0" lvl="8" indent="0" algn="r">
              <a:lnSpc>
                <a:spcPct val="100000"/>
              </a:lnSpc>
              <a:spcBef>
                <a:spcPts val="0"/>
              </a:spcBef>
              <a:spcAft>
                <a:spcPts val="0"/>
              </a:spcAft>
              <a:buSzPts val="1300"/>
              <a:buNone/>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81848351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84"/>
        <p:cNvGrpSpPr/>
        <p:nvPr/>
      </p:nvGrpSpPr>
      <p:grpSpPr>
        <a:xfrm>
          <a:off x="0" y="0"/>
          <a:ext cx="0" cy="0"/>
          <a:chOff x="0" y="0"/>
          <a:chExt cx="0" cy="0"/>
        </a:xfrm>
      </p:grpSpPr>
      <p:grpSp>
        <p:nvGrpSpPr>
          <p:cNvPr id="385" name="Google Shape;385;p10"/>
          <p:cNvGrpSpPr/>
          <p:nvPr/>
        </p:nvGrpSpPr>
        <p:grpSpPr>
          <a:xfrm>
            <a:off x="6714244" y="3860094"/>
            <a:ext cx="2429755" cy="1286711"/>
            <a:chOff x="6714243" y="3860093"/>
            <a:chExt cx="2429755" cy="1286711"/>
          </a:xfrm>
        </p:grpSpPr>
        <p:sp>
          <p:nvSpPr>
            <p:cNvPr id="386" name="Google Shape;386;p10"/>
            <p:cNvSpPr/>
            <p:nvPr/>
          </p:nvSpPr>
          <p:spPr>
            <a:xfrm>
              <a:off x="7929952" y="3860093"/>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387" name="Google Shape;387;p10"/>
            <p:cNvSpPr/>
            <p:nvPr/>
          </p:nvSpPr>
          <p:spPr>
            <a:xfrm>
              <a:off x="8536142" y="4182670"/>
              <a:ext cx="607856" cy="643356"/>
            </a:xfrm>
            <a:custGeom>
              <a:avLst/>
              <a:gdLst/>
              <a:ahLst/>
              <a:cxnLst/>
              <a:rect l="l" t="t" r="r" b="b"/>
              <a:pathLst>
                <a:path w="20427" h="20036" extrusionOk="0">
                  <a:moveTo>
                    <a:pt x="0" y="0"/>
                  </a:moveTo>
                  <a:lnTo>
                    <a:pt x="0" y="20036"/>
                  </a:lnTo>
                  <a:lnTo>
                    <a:pt x="20427" y="9990"/>
                  </a:lnTo>
                  <a:lnTo>
                    <a:pt x="0"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88" name="Google Shape;388;p10"/>
            <p:cNvSpPr/>
            <p:nvPr/>
          </p:nvSpPr>
          <p:spPr>
            <a:xfrm>
              <a:off x="7322095" y="4825993"/>
              <a:ext cx="607886" cy="320811"/>
            </a:xfrm>
            <a:custGeom>
              <a:avLst/>
              <a:gdLst/>
              <a:ahLst/>
              <a:cxnLst/>
              <a:rect l="l" t="t" r="r" b="b"/>
              <a:pathLst>
                <a:path w="20428" h="9991" extrusionOk="0">
                  <a:moveTo>
                    <a:pt x="1" y="1"/>
                  </a:moveTo>
                  <a:lnTo>
                    <a:pt x="1" y="9991"/>
                  </a:lnTo>
                  <a:lnTo>
                    <a:pt x="20427" y="9991"/>
                  </a:lnTo>
                  <a:lnTo>
                    <a:pt x="1"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89" name="Google Shape;389;p10"/>
            <p:cNvSpPr/>
            <p:nvPr/>
          </p:nvSpPr>
          <p:spPr>
            <a:xfrm>
              <a:off x="7929952" y="4503448"/>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90" name="Google Shape;390;p10"/>
            <p:cNvSpPr/>
            <p:nvPr/>
          </p:nvSpPr>
          <p:spPr>
            <a:xfrm>
              <a:off x="8536142" y="4825993"/>
              <a:ext cx="607856" cy="320811"/>
            </a:xfrm>
            <a:custGeom>
              <a:avLst/>
              <a:gdLst/>
              <a:ahLst/>
              <a:cxnLst/>
              <a:rect l="l" t="t" r="r" b="b"/>
              <a:pathLst>
                <a:path w="20427" h="9991" extrusionOk="0">
                  <a:moveTo>
                    <a:pt x="0" y="1"/>
                  </a:moveTo>
                  <a:lnTo>
                    <a:pt x="0" y="9991"/>
                  </a:lnTo>
                  <a:lnTo>
                    <a:pt x="20427" y="9991"/>
                  </a:lnTo>
                  <a:lnTo>
                    <a:pt x="0"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391" name="Google Shape;391;p10"/>
            <p:cNvSpPr/>
            <p:nvPr/>
          </p:nvSpPr>
          <p:spPr>
            <a:xfrm>
              <a:off x="7322095"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92" name="Google Shape;392;p10"/>
            <p:cNvSpPr/>
            <p:nvPr/>
          </p:nvSpPr>
          <p:spPr>
            <a:xfrm>
              <a:off x="8536142"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393" name="Google Shape;393;p10"/>
            <p:cNvSpPr/>
            <p:nvPr/>
          </p:nvSpPr>
          <p:spPr>
            <a:xfrm>
              <a:off x="7929952" y="4182670"/>
              <a:ext cx="606220" cy="643356"/>
            </a:xfrm>
            <a:custGeom>
              <a:avLst/>
              <a:gdLst/>
              <a:ahLst/>
              <a:cxnLst/>
              <a:rect l="l" t="t" r="r" b="b"/>
              <a:pathLst>
                <a:path w="20372" h="20036" extrusionOk="0">
                  <a:moveTo>
                    <a:pt x="20371" y="0"/>
                  </a:moveTo>
                  <a:lnTo>
                    <a:pt x="0" y="9990"/>
                  </a:lnTo>
                  <a:lnTo>
                    <a:pt x="20371" y="20036"/>
                  </a:lnTo>
                  <a:lnTo>
                    <a:pt x="2037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394" name="Google Shape;394;p10"/>
            <p:cNvSpPr/>
            <p:nvPr/>
          </p:nvSpPr>
          <p:spPr>
            <a:xfrm>
              <a:off x="732209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395" name="Google Shape;395;p10"/>
            <p:cNvSpPr/>
            <p:nvPr/>
          </p:nvSpPr>
          <p:spPr>
            <a:xfrm>
              <a:off x="7929952" y="4825993"/>
              <a:ext cx="606220" cy="320811"/>
            </a:xfrm>
            <a:custGeom>
              <a:avLst/>
              <a:gdLst/>
              <a:ahLst/>
              <a:cxnLst/>
              <a:rect l="l" t="t" r="r" b="b"/>
              <a:pathLst>
                <a:path w="20372" h="9991" extrusionOk="0">
                  <a:moveTo>
                    <a:pt x="20371" y="1"/>
                  </a:moveTo>
                  <a:lnTo>
                    <a:pt x="0" y="9991"/>
                  </a:lnTo>
                  <a:lnTo>
                    <a:pt x="20371" y="9991"/>
                  </a:lnTo>
                  <a:lnTo>
                    <a:pt x="2037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396" name="Google Shape;396;p10"/>
            <p:cNvSpPr/>
            <p:nvPr/>
          </p:nvSpPr>
          <p:spPr>
            <a:xfrm>
              <a:off x="853614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397" name="Google Shape;397;p10"/>
            <p:cNvSpPr/>
            <p:nvPr/>
          </p:nvSpPr>
          <p:spPr>
            <a:xfrm>
              <a:off x="6714243"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grpSp>
      <p:grpSp>
        <p:nvGrpSpPr>
          <p:cNvPr id="398" name="Google Shape;398;p10"/>
          <p:cNvGrpSpPr/>
          <p:nvPr/>
        </p:nvGrpSpPr>
        <p:grpSpPr>
          <a:xfrm>
            <a:off x="892" y="-10"/>
            <a:ext cx="3037586" cy="2252645"/>
            <a:chOff x="892" y="-11"/>
            <a:chExt cx="3037586" cy="2252645"/>
          </a:xfrm>
        </p:grpSpPr>
        <p:sp>
          <p:nvSpPr>
            <p:cNvPr id="399" name="Google Shape;399;p10"/>
            <p:cNvSpPr/>
            <p:nvPr/>
          </p:nvSpPr>
          <p:spPr>
            <a:xfrm>
              <a:off x="892" y="643313"/>
              <a:ext cx="607856" cy="643388"/>
            </a:xfrm>
            <a:custGeom>
              <a:avLst/>
              <a:gdLst/>
              <a:ahLst/>
              <a:cxnLst/>
              <a:rect l="l" t="t" r="r" b="b"/>
              <a:pathLst>
                <a:path w="20427" h="20037" extrusionOk="0">
                  <a:moveTo>
                    <a:pt x="0" y="1"/>
                  </a:moveTo>
                  <a:lnTo>
                    <a:pt x="0" y="20037"/>
                  </a:lnTo>
                  <a:lnTo>
                    <a:pt x="20427"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400" name="Google Shape;400;p10"/>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401" name="Google Shape;401;p10"/>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402" name="Google Shape;402;p10"/>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03" name="Google Shape;403;p10"/>
            <p:cNvSpPr/>
            <p:nvPr/>
          </p:nvSpPr>
          <p:spPr>
            <a:xfrm>
              <a:off x="1214909" y="1286669"/>
              <a:ext cx="607886" cy="643388"/>
            </a:xfrm>
            <a:custGeom>
              <a:avLst/>
              <a:gdLst/>
              <a:ahLst/>
              <a:cxnLst/>
              <a:rect l="l" t="t" r="r" b="b"/>
              <a:pathLst>
                <a:path w="20428" h="20037" extrusionOk="0">
                  <a:moveTo>
                    <a:pt x="1" y="1"/>
                  </a:moveTo>
                  <a:lnTo>
                    <a:pt x="1" y="20037"/>
                  </a:lnTo>
                  <a:lnTo>
                    <a:pt x="20427" y="10047"/>
                  </a:lnTo>
                  <a:lnTo>
                    <a:pt x="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04" name="Google Shape;404;p10"/>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05" name="Google Shape;405;p10"/>
            <p:cNvSpPr/>
            <p:nvPr/>
          </p:nvSpPr>
          <p:spPr>
            <a:xfrm>
              <a:off x="892"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406" name="Google Shape;406;p10"/>
            <p:cNvSpPr/>
            <p:nvPr/>
          </p:nvSpPr>
          <p:spPr>
            <a:xfrm>
              <a:off x="608719" y="-11"/>
              <a:ext cx="606220" cy="322577"/>
            </a:xfrm>
            <a:custGeom>
              <a:avLst/>
              <a:gdLst/>
              <a:ahLst/>
              <a:cxnLst/>
              <a:rect l="l" t="t" r="r" b="b"/>
              <a:pathLst>
                <a:path w="20372" h="10046" extrusionOk="0">
                  <a:moveTo>
                    <a:pt x="1" y="0"/>
                  </a:moveTo>
                  <a:lnTo>
                    <a:pt x="1" y="10046"/>
                  </a:lnTo>
                  <a:lnTo>
                    <a:pt x="20372"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407" name="Google Shape;407;p10"/>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408" name="Google Shape;408;p10"/>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409" name="Google Shape;409;p10"/>
            <p:cNvSpPr/>
            <p:nvPr/>
          </p:nvSpPr>
          <p:spPr>
            <a:xfrm>
              <a:off x="2430592"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410" name="Google Shape;410;p10"/>
            <p:cNvSpPr/>
            <p:nvPr/>
          </p:nvSpPr>
          <p:spPr>
            <a:xfrm>
              <a:off x="892"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411" name="Google Shape;411;p10"/>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412" name="Google Shape;412;p10"/>
            <p:cNvSpPr/>
            <p:nvPr/>
          </p:nvSpPr>
          <p:spPr>
            <a:xfrm>
              <a:off x="892"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413" name="Google Shape;413;p10"/>
            <p:cNvSpPr/>
            <p:nvPr/>
          </p:nvSpPr>
          <p:spPr>
            <a:xfrm>
              <a:off x="608719" y="1286669"/>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414" name="Google Shape;414;p10"/>
            <p:cNvSpPr/>
            <p:nvPr/>
          </p:nvSpPr>
          <p:spPr>
            <a:xfrm>
              <a:off x="892" y="1609246"/>
              <a:ext cx="607856" cy="643388"/>
            </a:xfrm>
            <a:custGeom>
              <a:avLst/>
              <a:gdLst/>
              <a:ahLst/>
              <a:cxnLst/>
              <a:rect l="l" t="t" r="r" b="b"/>
              <a:pathLst>
                <a:path w="20427" h="20037" extrusionOk="0">
                  <a:moveTo>
                    <a:pt x="20427" y="1"/>
                  </a:moveTo>
                  <a:lnTo>
                    <a:pt x="0" y="9991"/>
                  </a:lnTo>
                  <a:lnTo>
                    <a:pt x="20427" y="20036"/>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415" name="Google Shape;415;p10"/>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416" name="Google Shape;416;p10"/>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417" name="Google Shape;417;p10"/>
            <p:cNvSpPr/>
            <p:nvPr/>
          </p:nvSpPr>
          <p:spPr>
            <a:xfrm>
              <a:off x="1214909" y="1609246"/>
              <a:ext cx="607886" cy="643388"/>
            </a:xfrm>
            <a:custGeom>
              <a:avLst/>
              <a:gdLst/>
              <a:ahLst/>
              <a:cxnLst/>
              <a:rect l="l" t="t" r="r" b="b"/>
              <a:pathLst>
                <a:path w="20428" h="20037" extrusionOk="0">
                  <a:moveTo>
                    <a:pt x="20427" y="1"/>
                  </a:moveTo>
                  <a:lnTo>
                    <a:pt x="1" y="9991"/>
                  </a:lnTo>
                  <a:lnTo>
                    <a:pt x="20427" y="20036"/>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18" name="Google Shape;418;p10"/>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419" name="Google Shape;419;p10"/>
            <p:cNvSpPr/>
            <p:nvPr/>
          </p:nvSpPr>
          <p:spPr>
            <a:xfrm>
              <a:off x="892"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420" name="Google Shape;420;p10"/>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421" name="Google Shape;421;p10"/>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grpSp>
      <p:sp>
        <p:nvSpPr>
          <p:cNvPr id="422" name="Google Shape;422;p10"/>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134656393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 1 column + image">
  <p:cSld name="Title + 1 column + image">
    <p:spTree>
      <p:nvGrpSpPr>
        <p:cNvPr id="1" name="Shape 518"/>
        <p:cNvGrpSpPr/>
        <p:nvPr/>
      </p:nvGrpSpPr>
      <p:grpSpPr>
        <a:xfrm>
          <a:off x="0" y="0"/>
          <a:ext cx="0" cy="0"/>
          <a:chOff x="0" y="0"/>
          <a:chExt cx="0" cy="0"/>
        </a:xfrm>
      </p:grpSpPr>
      <p:grpSp>
        <p:nvGrpSpPr>
          <p:cNvPr id="519" name="Google Shape;519;p13"/>
          <p:cNvGrpSpPr/>
          <p:nvPr/>
        </p:nvGrpSpPr>
        <p:grpSpPr>
          <a:xfrm>
            <a:off x="4894946" y="-11"/>
            <a:ext cx="4251603" cy="5146815"/>
            <a:chOff x="4894945" y="-11"/>
            <a:chExt cx="4251603" cy="5146815"/>
          </a:xfrm>
        </p:grpSpPr>
        <p:sp>
          <p:nvSpPr>
            <p:cNvPr id="520" name="Google Shape;520;p13"/>
            <p:cNvSpPr/>
            <p:nvPr/>
          </p:nvSpPr>
          <p:spPr>
            <a:xfrm>
              <a:off x="6108962"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21" name="Google Shape;521;p13"/>
            <p:cNvSpPr/>
            <p:nvPr/>
          </p:nvSpPr>
          <p:spPr>
            <a:xfrm>
              <a:off x="6716818" y="3860093"/>
              <a:ext cx="607856" cy="643388"/>
            </a:xfrm>
            <a:custGeom>
              <a:avLst/>
              <a:gdLst/>
              <a:ahLst/>
              <a:cxnLst/>
              <a:rect l="l" t="t" r="r" b="b"/>
              <a:pathLst>
                <a:path w="20427" h="20037" extrusionOk="0">
                  <a:moveTo>
                    <a:pt x="0" y="0"/>
                  </a:moveTo>
                  <a:lnTo>
                    <a:pt x="0" y="20036"/>
                  </a:lnTo>
                  <a:lnTo>
                    <a:pt x="20427"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22" name="Google Shape;522;p13"/>
            <p:cNvSpPr/>
            <p:nvPr/>
          </p:nvSpPr>
          <p:spPr>
            <a:xfrm>
              <a:off x="7324645" y="3539314"/>
              <a:ext cx="607886" cy="643388"/>
            </a:xfrm>
            <a:custGeom>
              <a:avLst/>
              <a:gdLst/>
              <a:ahLst/>
              <a:cxnLst/>
              <a:rect l="l" t="t" r="r" b="b"/>
              <a:pathLst>
                <a:path w="20428" h="20037" extrusionOk="0">
                  <a:moveTo>
                    <a:pt x="1" y="0"/>
                  </a:moveTo>
                  <a:lnTo>
                    <a:pt x="1" y="20036"/>
                  </a:lnTo>
                  <a:lnTo>
                    <a:pt x="20427" y="9990"/>
                  </a:lnTo>
                  <a:lnTo>
                    <a:pt x="1"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23" name="Google Shape;523;p13"/>
            <p:cNvSpPr/>
            <p:nvPr/>
          </p:nvSpPr>
          <p:spPr>
            <a:xfrm>
              <a:off x="7324645" y="4182670"/>
              <a:ext cx="607886" cy="643356"/>
            </a:xfrm>
            <a:custGeom>
              <a:avLst/>
              <a:gdLst/>
              <a:ahLst/>
              <a:cxnLst/>
              <a:rect l="l" t="t" r="r" b="b"/>
              <a:pathLst>
                <a:path w="20428" h="20036" extrusionOk="0">
                  <a:moveTo>
                    <a:pt x="1" y="0"/>
                  </a:moveTo>
                  <a:lnTo>
                    <a:pt x="1" y="20036"/>
                  </a:lnTo>
                  <a:lnTo>
                    <a:pt x="20427" y="9990"/>
                  </a:lnTo>
                  <a:lnTo>
                    <a:pt x="1"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24" name="Google Shape;524;p13"/>
            <p:cNvSpPr/>
            <p:nvPr/>
          </p:nvSpPr>
          <p:spPr>
            <a:xfrm>
              <a:off x="7932502" y="643313"/>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25" name="Google Shape;525;p13"/>
            <p:cNvSpPr/>
            <p:nvPr/>
          </p:nvSpPr>
          <p:spPr>
            <a:xfrm>
              <a:off x="8538692"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26" name="Google Shape;526;p13"/>
            <p:cNvSpPr/>
            <p:nvPr/>
          </p:nvSpPr>
          <p:spPr>
            <a:xfrm>
              <a:off x="7932502" y="1286669"/>
              <a:ext cx="606220" cy="643388"/>
            </a:xfrm>
            <a:custGeom>
              <a:avLst/>
              <a:gdLst/>
              <a:ahLst/>
              <a:cxnLst/>
              <a:rect l="l" t="t" r="r" b="b"/>
              <a:pathLst>
                <a:path w="20372" h="20037" extrusionOk="0">
                  <a:moveTo>
                    <a:pt x="0" y="1"/>
                  </a:moveTo>
                  <a:lnTo>
                    <a:pt x="0" y="20037"/>
                  </a:lnTo>
                  <a:lnTo>
                    <a:pt x="20371" y="10047"/>
                  </a:lnTo>
                  <a:lnTo>
                    <a:pt x="0"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27" name="Google Shape;527;p13"/>
            <p:cNvSpPr/>
            <p:nvPr/>
          </p:nvSpPr>
          <p:spPr>
            <a:xfrm>
              <a:off x="7932502" y="3216737"/>
              <a:ext cx="606220" cy="643388"/>
            </a:xfrm>
            <a:custGeom>
              <a:avLst/>
              <a:gdLst/>
              <a:ahLst/>
              <a:cxnLst/>
              <a:rect l="l" t="t" r="r" b="b"/>
              <a:pathLst>
                <a:path w="20372" h="20037" extrusionOk="0">
                  <a:moveTo>
                    <a:pt x="0" y="0"/>
                  </a:moveTo>
                  <a:lnTo>
                    <a:pt x="0" y="20036"/>
                  </a:lnTo>
                  <a:lnTo>
                    <a:pt x="20371" y="10046"/>
                  </a:lnTo>
                  <a:lnTo>
                    <a:pt x="0"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28" name="Google Shape;528;p13"/>
            <p:cNvSpPr/>
            <p:nvPr/>
          </p:nvSpPr>
          <p:spPr>
            <a:xfrm>
              <a:off x="8538692" y="3539314"/>
              <a:ext cx="607856" cy="643388"/>
            </a:xfrm>
            <a:custGeom>
              <a:avLst/>
              <a:gdLst/>
              <a:ahLst/>
              <a:cxnLst/>
              <a:rect l="l" t="t" r="r" b="b"/>
              <a:pathLst>
                <a:path w="20427" h="20037" extrusionOk="0">
                  <a:moveTo>
                    <a:pt x="0" y="0"/>
                  </a:moveTo>
                  <a:lnTo>
                    <a:pt x="0" y="20036"/>
                  </a:lnTo>
                  <a:lnTo>
                    <a:pt x="20427" y="9990"/>
                  </a:lnTo>
                  <a:lnTo>
                    <a:pt x="0"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29" name="Google Shape;529;p13"/>
            <p:cNvSpPr/>
            <p:nvPr/>
          </p:nvSpPr>
          <p:spPr>
            <a:xfrm>
              <a:off x="6108962" y="-11"/>
              <a:ext cx="607886" cy="322577"/>
            </a:xfrm>
            <a:custGeom>
              <a:avLst/>
              <a:gdLst/>
              <a:ahLst/>
              <a:cxnLst/>
              <a:rect l="l" t="t" r="r" b="b"/>
              <a:pathLst>
                <a:path w="20428" h="10046" extrusionOk="0">
                  <a:moveTo>
                    <a:pt x="1" y="0"/>
                  </a:moveTo>
                  <a:lnTo>
                    <a:pt x="1" y="1004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30" name="Google Shape;530;p13"/>
            <p:cNvSpPr/>
            <p:nvPr/>
          </p:nvSpPr>
          <p:spPr>
            <a:xfrm>
              <a:off x="6716818" y="-11"/>
              <a:ext cx="607856" cy="643356"/>
            </a:xfrm>
            <a:custGeom>
              <a:avLst/>
              <a:gdLst/>
              <a:ahLst/>
              <a:cxnLst/>
              <a:rect l="l" t="t" r="r" b="b"/>
              <a:pathLst>
                <a:path w="20427" h="20036" extrusionOk="0">
                  <a:moveTo>
                    <a:pt x="0" y="0"/>
                  </a:moveTo>
                  <a:lnTo>
                    <a:pt x="0" y="20036"/>
                  </a:lnTo>
                  <a:lnTo>
                    <a:pt x="20427" y="10046"/>
                  </a:lnTo>
                  <a:lnTo>
                    <a:pt x="0"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31" name="Google Shape;531;p13"/>
            <p:cNvSpPr/>
            <p:nvPr/>
          </p:nvSpPr>
          <p:spPr>
            <a:xfrm>
              <a:off x="7324645" y="-11"/>
              <a:ext cx="607886" cy="322577"/>
            </a:xfrm>
            <a:custGeom>
              <a:avLst/>
              <a:gdLst/>
              <a:ahLst/>
              <a:cxnLst/>
              <a:rect l="l" t="t" r="r" b="b"/>
              <a:pathLst>
                <a:path w="20428" h="10046" extrusionOk="0">
                  <a:moveTo>
                    <a:pt x="1" y="0"/>
                  </a:moveTo>
                  <a:lnTo>
                    <a:pt x="1"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32" name="Google Shape;532;p13"/>
            <p:cNvSpPr/>
            <p:nvPr/>
          </p:nvSpPr>
          <p:spPr>
            <a:xfrm>
              <a:off x="7932502" y="-11"/>
              <a:ext cx="606220" cy="643356"/>
            </a:xfrm>
            <a:custGeom>
              <a:avLst/>
              <a:gdLst/>
              <a:ahLst/>
              <a:cxnLst/>
              <a:rect l="l" t="t" r="r" b="b"/>
              <a:pathLst>
                <a:path w="20372" h="20036" extrusionOk="0">
                  <a:moveTo>
                    <a:pt x="0" y="0"/>
                  </a:moveTo>
                  <a:lnTo>
                    <a:pt x="0" y="20036"/>
                  </a:lnTo>
                  <a:lnTo>
                    <a:pt x="20371" y="10046"/>
                  </a:lnTo>
                  <a:lnTo>
                    <a:pt x="0"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533" name="Google Shape;533;p13"/>
            <p:cNvSpPr/>
            <p:nvPr/>
          </p:nvSpPr>
          <p:spPr>
            <a:xfrm>
              <a:off x="8538692" y="-11"/>
              <a:ext cx="607856" cy="322577"/>
            </a:xfrm>
            <a:custGeom>
              <a:avLst/>
              <a:gdLst/>
              <a:ahLst/>
              <a:cxnLst/>
              <a:rect l="l" t="t" r="r" b="b"/>
              <a:pathLst>
                <a:path w="20427" h="10046" extrusionOk="0">
                  <a:moveTo>
                    <a:pt x="0" y="0"/>
                  </a:moveTo>
                  <a:lnTo>
                    <a:pt x="0" y="10046"/>
                  </a:lnTo>
                  <a:lnTo>
                    <a:pt x="20427" y="0"/>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34" name="Google Shape;534;p13"/>
            <p:cNvSpPr/>
            <p:nvPr/>
          </p:nvSpPr>
          <p:spPr>
            <a:xfrm>
              <a:off x="4894945" y="3860093"/>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35" name="Google Shape;535;p13"/>
            <p:cNvSpPr/>
            <p:nvPr/>
          </p:nvSpPr>
          <p:spPr>
            <a:xfrm>
              <a:off x="6108962" y="3860093"/>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36" name="Google Shape;536;p13"/>
            <p:cNvSpPr/>
            <p:nvPr/>
          </p:nvSpPr>
          <p:spPr>
            <a:xfrm>
              <a:off x="5502772" y="4182670"/>
              <a:ext cx="606220" cy="643356"/>
            </a:xfrm>
            <a:custGeom>
              <a:avLst/>
              <a:gdLst/>
              <a:ahLst/>
              <a:cxnLst/>
              <a:rect l="l" t="t" r="r" b="b"/>
              <a:pathLst>
                <a:path w="20372" h="20036" extrusionOk="0">
                  <a:moveTo>
                    <a:pt x="20372" y="0"/>
                  </a:moveTo>
                  <a:lnTo>
                    <a:pt x="1" y="9990"/>
                  </a:lnTo>
                  <a:lnTo>
                    <a:pt x="20372" y="20036"/>
                  </a:lnTo>
                  <a:lnTo>
                    <a:pt x="20372"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37" name="Google Shape;537;p13"/>
            <p:cNvSpPr/>
            <p:nvPr/>
          </p:nvSpPr>
          <p:spPr>
            <a:xfrm>
              <a:off x="7324645" y="3216737"/>
              <a:ext cx="607886" cy="643388"/>
            </a:xfrm>
            <a:custGeom>
              <a:avLst/>
              <a:gdLst/>
              <a:ahLst/>
              <a:cxnLst/>
              <a:rect l="l" t="t" r="r" b="b"/>
              <a:pathLst>
                <a:path w="20428" h="20037" extrusionOk="0">
                  <a:moveTo>
                    <a:pt x="20427" y="0"/>
                  </a:moveTo>
                  <a:lnTo>
                    <a:pt x="1" y="10046"/>
                  </a:lnTo>
                  <a:lnTo>
                    <a:pt x="20427" y="20036"/>
                  </a:lnTo>
                  <a:lnTo>
                    <a:pt x="20427"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38" name="Google Shape;538;p13"/>
            <p:cNvSpPr/>
            <p:nvPr/>
          </p:nvSpPr>
          <p:spPr>
            <a:xfrm>
              <a:off x="6716818" y="3539314"/>
              <a:ext cx="607856" cy="643388"/>
            </a:xfrm>
            <a:custGeom>
              <a:avLst/>
              <a:gdLst/>
              <a:ahLst/>
              <a:cxnLst/>
              <a:rect l="l" t="t" r="r" b="b"/>
              <a:pathLst>
                <a:path w="20427" h="20037" extrusionOk="0">
                  <a:moveTo>
                    <a:pt x="20427" y="0"/>
                  </a:moveTo>
                  <a:lnTo>
                    <a:pt x="0" y="9990"/>
                  </a:lnTo>
                  <a:lnTo>
                    <a:pt x="20427" y="2003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39" name="Google Shape;539;p13"/>
            <p:cNvSpPr/>
            <p:nvPr/>
          </p:nvSpPr>
          <p:spPr>
            <a:xfrm>
              <a:off x="6716818" y="4182670"/>
              <a:ext cx="607856" cy="643356"/>
            </a:xfrm>
            <a:custGeom>
              <a:avLst/>
              <a:gdLst/>
              <a:ahLst/>
              <a:cxnLst/>
              <a:rect l="l" t="t" r="r" b="b"/>
              <a:pathLst>
                <a:path w="20427" h="20036" extrusionOk="0">
                  <a:moveTo>
                    <a:pt x="20427" y="0"/>
                  </a:moveTo>
                  <a:lnTo>
                    <a:pt x="0" y="9990"/>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40" name="Google Shape;540;p13"/>
            <p:cNvSpPr/>
            <p:nvPr/>
          </p:nvSpPr>
          <p:spPr>
            <a:xfrm>
              <a:off x="7932502" y="322534"/>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A61C00"/>
            </a:solidFill>
            <a:ln>
              <a:noFill/>
            </a:ln>
          </p:spPr>
          <p:txBody>
            <a:bodyPr spcFirstLastPara="1" wrap="square" lIns="91425" tIns="91425" rIns="91425" bIns="91425" anchor="ctr" anchorCtr="0">
              <a:noAutofit/>
            </a:bodyPr>
            <a:lstStyle/>
            <a:p>
              <a:pPr>
                <a:buSzPts val="1400"/>
              </a:pPr>
              <a:endParaRPr/>
            </a:p>
          </p:txBody>
        </p:sp>
        <p:sp>
          <p:nvSpPr>
            <p:cNvPr id="541" name="Google Shape;541;p13"/>
            <p:cNvSpPr/>
            <p:nvPr/>
          </p:nvSpPr>
          <p:spPr>
            <a:xfrm>
              <a:off x="7932502" y="965890"/>
              <a:ext cx="606220" cy="643388"/>
            </a:xfrm>
            <a:custGeom>
              <a:avLst/>
              <a:gdLst/>
              <a:ahLst/>
              <a:cxnLst/>
              <a:rect l="l" t="t" r="r" b="b"/>
              <a:pathLst>
                <a:path w="20372" h="20037" extrusionOk="0">
                  <a:moveTo>
                    <a:pt x="20371" y="1"/>
                  </a:moveTo>
                  <a:lnTo>
                    <a:pt x="0" y="9991"/>
                  </a:lnTo>
                  <a:lnTo>
                    <a:pt x="20371" y="20037"/>
                  </a:lnTo>
                  <a:lnTo>
                    <a:pt x="20371"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42" name="Google Shape;542;p13"/>
            <p:cNvSpPr/>
            <p:nvPr/>
          </p:nvSpPr>
          <p:spPr>
            <a:xfrm>
              <a:off x="7932502" y="2895958"/>
              <a:ext cx="606220" cy="643388"/>
            </a:xfrm>
            <a:custGeom>
              <a:avLst/>
              <a:gdLst/>
              <a:ahLst/>
              <a:cxnLst/>
              <a:rect l="l" t="t" r="r" b="b"/>
              <a:pathLst>
                <a:path w="20372" h="20037" extrusionOk="0">
                  <a:moveTo>
                    <a:pt x="20371" y="0"/>
                  </a:moveTo>
                  <a:lnTo>
                    <a:pt x="0" y="9990"/>
                  </a:lnTo>
                  <a:lnTo>
                    <a:pt x="20371" y="20036"/>
                  </a:lnTo>
                  <a:lnTo>
                    <a:pt x="20371" y="0"/>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543" name="Google Shape;543;p13"/>
            <p:cNvSpPr/>
            <p:nvPr/>
          </p:nvSpPr>
          <p:spPr>
            <a:xfrm>
              <a:off x="7932492" y="3538418"/>
              <a:ext cx="607856" cy="643388"/>
            </a:xfrm>
            <a:custGeom>
              <a:avLst/>
              <a:gdLst/>
              <a:ahLst/>
              <a:cxnLst/>
              <a:rect l="l" t="t" r="r" b="b"/>
              <a:pathLst>
                <a:path w="20427" h="20037" extrusionOk="0">
                  <a:moveTo>
                    <a:pt x="20427" y="0"/>
                  </a:moveTo>
                  <a:lnTo>
                    <a:pt x="0"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44" name="Google Shape;544;p13"/>
            <p:cNvSpPr/>
            <p:nvPr/>
          </p:nvSpPr>
          <p:spPr>
            <a:xfrm>
              <a:off x="6108962"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45" name="Google Shape;545;p13"/>
            <p:cNvSpPr/>
            <p:nvPr/>
          </p:nvSpPr>
          <p:spPr>
            <a:xfrm>
              <a:off x="6716818" y="-11"/>
              <a:ext cx="607856" cy="322577"/>
            </a:xfrm>
            <a:custGeom>
              <a:avLst/>
              <a:gdLst/>
              <a:ahLst/>
              <a:cxnLst/>
              <a:rect l="l" t="t" r="r" b="b"/>
              <a:pathLst>
                <a:path w="20427" h="10046" extrusionOk="0">
                  <a:moveTo>
                    <a:pt x="0" y="0"/>
                  </a:moveTo>
                  <a:lnTo>
                    <a:pt x="20427" y="1004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46" name="Google Shape;546;p13"/>
            <p:cNvSpPr/>
            <p:nvPr/>
          </p:nvSpPr>
          <p:spPr>
            <a:xfrm>
              <a:off x="6716818" y="4825993"/>
              <a:ext cx="607856" cy="320811"/>
            </a:xfrm>
            <a:custGeom>
              <a:avLst/>
              <a:gdLst/>
              <a:ahLst/>
              <a:cxnLst/>
              <a:rect l="l" t="t" r="r" b="b"/>
              <a:pathLst>
                <a:path w="20427" h="9991" extrusionOk="0">
                  <a:moveTo>
                    <a:pt x="20427" y="1"/>
                  </a:moveTo>
                  <a:lnTo>
                    <a:pt x="0" y="9991"/>
                  </a:lnTo>
                  <a:lnTo>
                    <a:pt x="20427" y="9991"/>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547" name="Google Shape;547;p13"/>
            <p:cNvSpPr/>
            <p:nvPr/>
          </p:nvSpPr>
          <p:spPr>
            <a:xfrm>
              <a:off x="7324645" y="4503448"/>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48" name="Google Shape;548;p13"/>
            <p:cNvSpPr/>
            <p:nvPr/>
          </p:nvSpPr>
          <p:spPr>
            <a:xfrm>
              <a:off x="8538692" y="-11"/>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49" name="Google Shape;549;p13"/>
            <p:cNvSpPr/>
            <p:nvPr/>
          </p:nvSpPr>
          <p:spPr>
            <a:xfrm>
              <a:off x="8538692" y="4503448"/>
              <a:ext cx="607856" cy="643356"/>
            </a:xfrm>
            <a:custGeom>
              <a:avLst/>
              <a:gdLst/>
              <a:ahLst/>
              <a:cxnLst/>
              <a:rect l="l" t="t" r="r" b="b"/>
              <a:pathLst>
                <a:path w="20427" h="20036" extrusionOk="0">
                  <a:moveTo>
                    <a:pt x="20427" y="0"/>
                  </a:moveTo>
                  <a:lnTo>
                    <a:pt x="0"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50" name="Google Shape;550;p13"/>
            <p:cNvSpPr/>
            <p:nvPr/>
          </p:nvSpPr>
          <p:spPr>
            <a:xfrm>
              <a:off x="5502772" y="643313"/>
              <a:ext cx="3643776" cy="3860168"/>
            </a:xfrm>
            <a:custGeom>
              <a:avLst/>
              <a:gdLst/>
              <a:ahLst/>
              <a:cxnLst/>
              <a:rect l="l" t="t" r="r" b="b"/>
              <a:pathLst>
                <a:path w="122449" h="120217" extrusionOk="0">
                  <a:moveTo>
                    <a:pt x="1" y="1"/>
                  </a:moveTo>
                  <a:lnTo>
                    <a:pt x="1" y="120216"/>
                  </a:lnTo>
                  <a:lnTo>
                    <a:pt x="122449" y="60109"/>
                  </a:lnTo>
                  <a:lnTo>
                    <a:pt x="1" y="1"/>
                  </a:lnTo>
                  <a:close/>
                </a:path>
              </a:pathLst>
            </a:custGeom>
            <a:solidFill>
              <a:srgbClr val="EFEFEF"/>
            </a:solidFill>
            <a:ln>
              <a:noFill/>
            </a:ln>
          </p:spPr>
          <p:txBody>
            <a:bodyPr spcFirstLastPara="1" wrap="square" lIns="91425" tIns="91425" rIns="91425" bIns="91425" anchor="ctr" anchorCtr="0">
              <a:noAutofit/>
            </a:bodyPr>
            <a:lstStyle/>
            <a:p>
              <a:pPr>
                <a:buSzPts val="1400"/>
              </a:pPr>
              <a:endParaRPr/>
            </a:p>
          </p:txBody>
        </p:sp>
        <p:sp>
          <p:nvSpPr>
            <p:cNvPr id="551" name="Google Shape;551;p13"/>
            <p:cNvSpPr/>
            <p:nvPr/>
          </p:nvSpPr>
          <p:spPr>
            <a:xfrm>
              <a:off x="7324658" y="322534"/>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52" name="Google Shape;552;p13"/>
            <p:cNvSpPr/>
            <p:nvPr/>
          </p:nvSpPr>
          <p:spPr>
            <a:xfrm>
              <a:off x="7324658" y="965890"/>
              <a:ext cx="607886" cy="643388"/>
            </a:xfrm>
            <a:custGeom>
              <a:avLst/>
              <a:gdLst/>
              <a:ahLst/>
              <a:cxnLst/>
              <a:rect l="l" t="t" r="r" b="b"/>
              <a:pathLst>
                <a:path w="20428" h="20037" extrusionOk="0">
                  <a:moveTo>
                    <a:pt x="1" y="1"/>
                  </a:moveTo>
                  <a:lnTo>
                    <a:pt x="1" y="20037"/>
                  </a:lnTo>
                  <a:lnTo>
                    <a:pt x="20427" y="9991"/>
                  </a:lnTo>
                  <a:lnTo>
                    <a:pt x="1" y="1"/>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53" name="Google Shape;553;p13"/>
            <p:cNvSpPr/>
            <p:nvPr/>
          </p:nvSpPr>
          <p:spPr>
            <a:xfrm>
              <a:off x="6716831" y="322534"/>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54" name="Google Shape;554;p13"/>
            <p:cNvSpPr/>
            <p:nvPr/>
          </p:nvSpPr>
          <p:spPr>
            <a:xfrm>
              <a:off x="6716831" y="965890"/>
              <a:ext cx="607856" cy="643388"/>
            </a:xfrm>
            <a:custGeom>
              <a:avLst/>
              <a:gdLst/>
              <a:ahLst/>
              <a:cxnLst/>
              <a:rect l="l" t="t" r="r" b="b"/>
              <a:pathLst>
                <a:path w="20427" h="20037" extrusionOk="0">
                  <a:moveTo>
                    <a:pt x="20427" y="1"/>
                  </a:moveTo>
                  <a:lnTo>
                    <a:pt x="0" y="9991"/>
                  </a:lnTo>
                  <a:lnTo>
                    <a:pt x="20427" y="20037"/>
                  </a:lnTo>
                  <a:lnTo>
                    <a:pt x="20427"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55" name="Google Shape;555;p13"/>
            <p:cNvSpPr/>
            <p:nvPr/>
          </p:nvSpPr>
          <p:spPr>
            <a:xfrm>
              <a:off x="7324658" y="1286669"/>
              <a:ext cx="607886" cy="643388"/>
            </a:xfrm>
            <a:custGeom>
              <a:avLst/>
              <a:gdLst/>
              <a:ahLst/>
              <a:cxnLst/>
              <a:rect l="l" t="t" r="r" b="b"/>
              <a:pathLst>
                <a:path w="20428" h="20037" extrusionOk="0">
                  <a:moveTo>
                    <a:pt x="20427" y="1"/>
                  </a:moveTo>
                  <a:lnTo>
                    <a:pt x="1" y="10047"/>
                  </a:lnTo>
                  <a:lnTo>
                    <a:pt x="20427" y="20037"/>
                  </a:lnTo>
                  <a:lnTo>
                    <a:pt x="20427"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56" name="Google Shape;556;p13"/>
            <p:cNvSpPr/>
            <p:nvPr/>
          </p:nvSpPr>
          <p:spPr>
            <a:xfrm>
              <a:off x="7324658" y="-11"/>
              <a:ext cx="607886" cy="643356"/>
            </a:xfrm>
            <a:custGeom>
              <a:avLst/>
              <a:gdLst/>
              <a:ahLst/>
              <a:cxnLst/>
              <a:rect l="l" t="t" r="r" b="b"/>
              <a:pathLst>
                <a:path w="20428" h="20036" extrusionOk="0">
                  <a:moveTo>
                    <a:pt x="20427" y="0"/>
                  </a:moveTo>
                  <a:lnTo>
                    <a:pt x="1" y="10046"/>
                  </a:lnTo>
                  <a:lnTo>
                    <a:pt x="20427" y="20036"/>
                  </a:lnTo>
                  <a:lnTo>
                    <a:pt x="20427"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grpSp>
      <p:grpSp>
        <p:nvGrpSpPr>
          <p:cNvPr id="557" name="Google Shape;557;p13"/>
          <p:cNvGrpSpPr/>
          <p:nvPr/>
        </p:nvGrpSpPr>
        <p:grpSpPr>
          <a:xfrm>
            <a:off x="-6" y="-10"/>
            <a:ext cx="2429759" cy="1609289"/>
            <a:chOff x="608719" y="-11"/>
            <a:chExt cx="2429759" cy="1609289"/>
          </a:xfrm>
        </p:grpSpPr>
        <p:sp>
          <p:nvSpPr>
            <p:cNvPr id="558" name="Google Shape;558;p13"/>
            <p:cNvSpPr/>
            <p:nvPr/>
          </p:nvSpPr>
          <p:spPr>
            <a:xfrm>
              <a:off x="608719" y="322534"/>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64646"/>
            </a:solidFill>
            <a:ln>
              <a:noFill/>
            </a:ln>
          </p:spPr>
          <p:txBody>
            <a:bodyPr spcFirstLastPara="1" wrap="square" lIns="91425" tIns="91425" rIns="91425" bIns="91425" anchor="ctr" anchorCtr="0">
              <a:noAutofit/>
            </a:bodyPr>
            <a:lstStyle/>
            <a:p>
              <a:pPr>
                <a:buSzPts val="1400"/>
              </a:pPr>
              <a:endParaRPr/>
            </a:p>
          </p:txBody>
        </p:sp>
        <p:sp>
          <p:nvSpPr>
            <p:cNvPr id="559" name="Google Shape;559;p13"/>
            <p:cNvSpPr/>
            <p:nvPr/>
          </p:nvSpPr>
          <p:spPr>
            <a:xfrm>
              <a:off x="608719" y="965890"/>
              <a:ext cx="606220" cy="643388"/>
            </a:xfrm>
            <a:custGeom>
              <a:avLst/>
              <a:gdLst/>
              <a:ahLst/>
              <a:cxnLst/>
              <a:rect l="l" t="t" r="r" b="b"/>
              <a:pathLst>
                <a:path w="20372" h="20037" extrusionOk="0">
                  <a:moveTo>
                    <a:pt x="1" y="1"/>
                  </a:moveTo>
                  <a:lnTo>
                    <a:pt x="1" y="20037"/>
                  </a:lnTo>
                  <a:lnTo>
                    <a:pt x="20372" y="9991"/>
                  </a:lnTo>
                  <a:lnTo>
                    <a:pt x="1" y="1"/>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sp>
          <p:nvSpPr>
            <p:cNvPr id="560" name="Google Shape;560;p13"/>
            <p:cNvSpPr/>
            <p:nvPr/>
          </p:nvSpPr>
          <p:spPr>
            <a:xfrm>
              <a:off x="1822766" y="322534"/>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61" name="Google Shape;561;p13"/>
            <p:cNvSpPr/>
            <p:nvPr/>
          </p:nvSpPr>
          <p:spPr>
            <a:xfrm>
              <a:off x="1822766" y="965890"/>
              <a:ext cx="607856" cy="643388"/>
            </a:xfrm>
            <a:custGeom>
              <a:avLst/>
              <a:gdLst/>
              <a:ahLst/>
              <a:cxnLst/>
              <a:rect l="l" t="t" r="r" b="b"/>
              <a:pathLst>
                <a:path w="20427" h="20037" extrusionOk="0">
                  <a:moveTo>
                    <a:pt x="0" y="1"/>
                  </a:moveTo>
                  <a:lnTo>
                    <a:pt x="0" y="20037"/>
                  </a:lnTo>
                  <a:lnTo>
                    <a:pt x="20427" y="9991"/>
                  </a:lnTo>
                  <a:lnTo>
                    <a:pt x="0"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62" name="Google Shape;562;p13"/>
            <p:cNvSpPr/>
            <p:nvPr/>
          </p:nvSpPr>
          <p:spPr>
            <a:xfrm>
              <a:off x="1214909" y="-11"/>
              <a:ext cx="607886" cy="643356"/>
            </a:xfrm>
            <a:custGeom>
              <a:avLst/>
              <a:gdLst/>
              <a:ahLst/>
              <a:cxnLst/>
              <a:rect l="l" t="t" r="r" b="b"/>
              <a:pathLst>
                <a:path w="20428" h="20036" extrusionOk="0">
                  <a:moveTo>
                    <a:pt x="1" y="0"/>
                  </a:moveTo>
                  <a:lnTo>
                    <a:pt x="1" y="20036"/>
                  </a:lnTo>
                  <a:lnTo>
                    <a:pt x="20427" y="10046"/>
                  </a:lnTo>
                  <a:lnTo>
                    <a:pt x="1" y="0"/>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63" name="Google Shape;563;p13"/>
            <p:cNvSpPr/>
            <p:nvPr/>
          </p:nvSpPr>
          <p:spPr>
            <a:xfrm>
              <a:off x="1822766" y="-11"/>
              <a:ext cx="607856" cy="322577"/>
            </a:xfrm>
            <a:custGeom>
              <a:avLst/>
              <a:gdLst/>
              <a:ahLst/>
              <a:cxnLst/>
              <a:rect l="l" t="t" r="r" b="b"/>
              <a:pathLst>
                <a:path w="20427" h="10046" extrusionOk="0">
                  <a:moveTo>
                    <a:pt x="0" y="0"/>
                  </a:moveTo>
                  <a:lnTo>
                    <a:pt x="0" y="10046"/>
                  </a:lnTo>
                  <a:lnTo>
                    <a:pt x="20427" y="0"/>
                  </a:lnTo>
                  <a:close/>
                </a:path>
              </a:pathLst>
            </a:custGeom>
            <a:solidFill>
              <a:srgbClr val="FFA400">
                <a:alpha val="25098"/>
              </a:srgbClr>
            </a:solidFill>
            <a:ln>
              <a:noFill/>
            </a:ln>
          </p:spPr>
          <p:txBody>
            <a:bodyPr spcFirstLastPara="1" wrap="square" lIns="91425" tIns="91425" rIns="91425" bIns="91425" anchor="ctr" anchorCtr="0">
              <a:noAutofit/>
            </a:bodyPr>
            <a:lstStyle/>
            <a:p>
              <a:pPr>
                <a:buSzPts val="1400"/>
              </a:pPr>
              <a:endParaRPr/>
            </a:p>
          </p:txBody>
        </p:sp>
        <p:sp>
          <p:nvSpPr>
            <p:cNvPr id="564" name="Google Shape;564;p13"/>
            <p:cNvSpPr/>
            <p:nvPr/>
          </p:nvSpPr>
          <p:spPr>
            <a:xfrm>
              <a:off x="608719" y="643313"/>
              <a:ext cx="606220" cy="643388"/>
            </a:xfrm>
            <a:custGeom>
              <a:avLst/>
              <a:gdLst/>
              <a:ahLst/>
              <a:cxnLst/>
              <a:rect l="l" t="t" r="r" b="b"/>
              <a:pathLst>
                <a:path w="20372" h="20037" extrusionOk="0">
                  <a:moveTo>
                    <a:pt x="20372" y="1"/>
                  </a:moveTo>
                  <a:lnTo>
                    <a:pt x="1" y="10047"/>
                  </a:lnTo>
                  <a:lnTo>
                    <a:pt x="20372" y="20037"/>
                  </a:lnTo>
                  <a:lnTo>
                    <a:pt x="20372" y="1"/>
                  </a:lnTo>
                  <a:close/>
                </a:path>
              </a:pathLst>
            </a:custGeom>
            <a:solidFill>
              <a:srgbClr val="FFC800"/>
            </a:solidFill>
            <a:ln>
              <a:noFill/>
            </a:ln>
          </p:spPr>
          <p:txBody>
            <a:bodyPr spcFirstLastPara="1" wrap="square" lIns="91425" tIns="91425" rIns="91425" bIns="91425" anchor="ctr" anchorCtr="0">
              <a:noAutofit/>
            </a:bodyPr>
            <a:lstStyle/>
            <a:p>
              <a:pPr>
                <a:buSzPts val="1400"/>
              </a:pPr>
              <a:endParaRPr/>
            </a:p>
          </p:txBody>
        </p:sp>
        <p:sp>
          <p:nvSpPr>
            <p:cNvPr id="565" name="Google Shape;565;p13"/>
            <p:cNvSpPr/>
            <p:nvPr/>
          </p:nvSpPr>
          <p:spPr>
            <a:xfrm>
              <a:off x="1214909"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64646">
                <a:alpha val="25098"/>
              </a:srgbClr>
            </a:solidFill>
            <a:ln>
              <a:noFill/>
            </a:ln>
          </p:spPr>
          <p:txBody>
            <a:bodyPr spcFirstLastPara="1" wrap="square" lIns="91425" tIns="91425" rIns="91425" bIns="91425" anchor="ctr" anchorCtr="0">
              <a:noAutofit/>
            </a:bodyPr>
            <a:lstStyle/>
            <a:p>
              <a:pPr>
                <a:buSzPts val="1400"/>
              </a:pPr>
              <a:endParaRPr/>
            </a:p>
          </p:txBody>
        </p:sp>
        <p:sp>
          <p:nvSpPr>
            <p:cNvPr id="566" name="Google Shape;566;p13"/>
            <p:cNvSpPr/>
            <p:nvPr/>
          </p:nvSpPr>
          <p:spPr>
            <a:xfrm>
              <a:off x="1214909" y="965890"/>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C800">
                <a:alpha val="25098"/>
              </a:srgbClr>
            </a:solidFill>
            <a:ln>
              <a:noFill/>
            </a:ln>
          </p:spPr>
          <p:txBody>
            <a:bodyPr spcFirstLastPara="1" wrap="square" lIns="91425" tIns="91425" rIns="91425" bIns="91425" anchor="ctr" anchorCtr="0">
              <a:noAutofit/>
            </a:bodyPr>
            <a:lstStyle/>
            <a:p>
              <a:pPr>
                <a:buSzPts val="1400"/>
              </a:pPr>
              <a:endParaRPr/>
            </a:p>
          </p:txBody>
        </p:sp>
        <p:sp>
          <p:nvSpPr>
            <p:cNvPr id="567" name="Google Shape;567;p13"/>
            <p:cNvSpPr/>
            <p:nvPr/>
          </p:nvSpPr>
          <p:spPr>
            <a:xfrm>
              <a:off x="2430592" y="322534"/>
              <a:ext cx="607886" cy="643388"/>
            </a:xfrm>
            <a:custGeom>
              <a:avLst/>
              <a:gdLst/>
              <a:ahLst/>
              <a:cxnLst/>
              <a:rect l="l" t="t" r="r" b="b"/>
              <a:pathLst>
                <a:path w="20428" h="20037" extrusionOk="0">
                  <a:moveTo>
                    <a:pt x="20427" y="1"/>
                  </a:moveTo>
                  <a:lnTo>
                    <a:pt x="1" y="9991"/>
                  </a:lnTo>
                  <a:lnTo>
                    <a:pt x="20427" y="20037"/>
                  </a:lnTo>
                  <a:lnTo>
                    <a:pt x="20427" y="1"/>
                  </a:lnTo>
                  <a:close/>
                </a:path>
              </a:pathLst>
            </a:custGeom>
            <a:solidFill>
              <a:srgbClr val="FFFFF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a:buSzPts val="1400"/>
              </a:pPr>
              <a:endParaRPr/>
            </a:p>
          </p:txBody>
        </p:sp>
        <p:sp>
          <p:nvSpPr>
            <p:cNvPr id="568" name="Google Shape;568;p13"/>
            <p:cNvSpPr/>
            <p:nvPr/>
          </p:nvSpPr>
          <p:spPr>
            <a:xfrm>
              <a:off x="608719" y="-11"/>
              <a:ext cx="606220" cy="643356"/>
            </a:xfrm>
            <a:custGeom>
              <a:avLst/>
              <a:gdLst/>
              <a:ahLst/>
              <a:cxnLst/>
              <a:rect l="l" t="t" r="r" b="b"/>
              <a:pathLst>
                <a:path w="20372" h="20036" extrusionOk="0">
                  <a:moveTo>
                    <a:pt x="20372" y="0"/>
                  </a:moveTo>
                  <a:lnTo>
                    <a:pt x="1" y="10046"/>
                  </a:lnTo>
                  <a:lnTo>
                    <a:pt x="20372" y="20036"/>
                  </a:lnTo>
                  <a:lnTo>
                    <a:pt x="20372" y="0"/>
                  </a:lnTo>
                  <a:close/>
                </a:path>
              </a:pathLst>
            </a:custGeom>
            <a:solidFill>
              <a:srgbClr val="E8062F"/>
            </a:solidFill>
            <a:ln>
              <a:noFill/>
            </a:ln>
          </p:spPr>
          <p:txBody>
            <a:bodyPr spcFirstLastPara="1" wrap="square" lIns="91425" tIns="91425" rIns="91425" bIns="91425" anchor="ctr" anchorCtr="0">
              <a:noAutofit/>
            </a:bodyPr>
            <a:lstStyle/>
            <a:p>
              <a:pPr>
                <a:buSzPts val="1400"/>
              </a:pPr>
              <a:endParaRPr/>
            </a:p>
          </p:txBody>
        </p:sp>
        <p:sp>
          <p:nvSpPr>
            <p:cNvPr id="569" name="Google Shape;569;p13"/>
            <p:cNvSpPr/>
            <p:nvPr/>
          </p:nvSpPr>
          <p:spPr>
            <a:xfrm>
              <a:off x="1214909" y="-11"/>
              <a:ext cx="607886" cy="322577"/>
            </a:xfrm>
            <a:custGeom>
              <a:avLst/>
              <a:gdLst/>
              <a:ahLst/>
              <a:cxnLst/>
              <a:rect l="l" t="t" r="r" b="b"/>
              <a:pathLst>
                <a:path w="20428" h="10046" extrusionOk="0">
                  <a:moveTo>
                    <a:pt x="1" y="0"/>
                  </a:moveTo>
                  <a:lnTo>
                    <a:pt x="20427" y="10046"/>
                  </a:lnTo>
                  <a:lnTo>
                    <a:pt x="20427" y="0"/>
                  </a:lnTo>
                  <a:close/>
                </a:path>
              </a:pathLst>
            </a:custGeom>
            <a:solidFill>
              <a:srgbClr val="FFA400"/>
            </a:solidFill>
            <a:ln>
              <a:noFill/>
            </a:ln>
          </p:spPr>
          <p:txBody>
            <a:bodyPr spcFirstLastPara="1" wrap="square" lIns="91425" tIns="91425" rIns="91425" bIns="91425" anchor="ctr" anchorCtr="0">
              <a:noAutofit/>
            </a:bodyPr>
            <a:lstStyle/>
            <a:p>
              <a:pPr>
                <a:buSzPts val="1400"/>
              </a:pPr>
              <a:endParaRPr/>
            </a:p>
          </p:txBody>
        </p:sp>
      </p:grpSp>
      <p:sp>
        <p:nvSpPr>
          <p:cNvPr id="570" name="Google Shape;570;p13"/>
          <p:cNvSpPr txBox="1">
            <a:spLocks noGrp="1"/>
          </p:cNvSpPr>
          <p:nvPr>
            <p:ph type="title"/>
          </p:nvPr>
        </p:nvSpPr>
        <p:spPr>
          <a:xfrm>
            <a:off x="742725" y="1652750"/>
            <a:ext cx="3892200" cy="5139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571" name="Google Shape;571;p13"/>
          <p:cNvSpPr txBox="1">
            <a:spLocks noGrp="1"/>
          </p:cNvSpPr>
          <p:nvPr>
            <p:ph type="body" idx="1"/>
          </p:nvPr>
        </p:nvSpPr>
        <p:spPr>
          <a:xfrm>
            <a:off x="742725" y="2227229"/>
            <a:ext cx="3892200" cy="2232900"/>
          </a:xfrm>
          <a:prstGeom prst="rect">
            <a:avLst/>
          </a:prstGeom>
          <a:noFill/>
          <a:ln>
            <a:noFill/>
          </a:ln>
        </p:spPr>
        <p:txBody>
          <a:bodyPr spcFirstLastPara="1" wrap="square" lIns="91423" tIns="91423" rIns="91423" bIns="91423" anchor="t" anchorCtr="0">
            <a:noAutofit/>
          </a:bodyPr>
          <a:lstStyle>
            <a:lvl1pPr marL="457189" lvl="0" indent="-355591" algn="l">
              <a:lnSpc>
                <a:spcPct val="100000"/>
              </a:lnSpc>
              <a:spcBef>
                <a:spcPts val="600"/>
              </a:spcBef>
              <a:spcAft>
                <a:spcPts val="0"/>
              </a:spcAft>
              <a:buSzPts val="2000"/>
              <a:buChar char="◂"/>
              <a:defRPr sz="2000"/>
            </a:lvl1pPr>
            <a:lvl2pPr marL="914378" lvl="1" indent="-355591" algn="l">
              <a:lnSpc>
                <a:spcPct val="100000"/>
              </a:lnSpc>
              <a:spcBef>
                <a:spcPts val="0"/>
              </a:spcBef>
              <a:spcAft>
                <a:spcPts val="0"/>
              </a:spcAft>
              <a:buSzPts val="2000"/>
              <a:buChar char="◂"/>
              <a:defRPr sz="2000"/>
            </a:lvl2pPr>
            <a:lvl3pPr marL="1371566" lvl="2" indent="-355591" algn="l">
              <a:lnSpc>
                <a:spcPct val="100000"/>
              </a:lnSpc>
              <a:spcBef>
                <a:spcPts val="0"/>
              </a:spcBef>
              <a:spcAft>
                <a:spcPts val="0"/>
              </a:spcAft>
              <a:buSzPts val="2000"/>
              <a:buChar char="◂"/>
              <a:defRPr sz="2000"/>
            </a:lvl3pPr>
            <a:lvl4pPr marL="1828754" lvl="3" indent="-355591" algn="l">
              <a:lnSpc>
                <a:spcPct val="100000"/>
              </a:lnSpc>
              <a:spcBef>
                <a:spcPts val="0"/>
              </a:spcBef>
              <a:spcAft>
                <a:spcPts val="0"/>
              </a:spcAft>
              <a:buSzPts val="2000"/>
              <a:buChar char="◂"/>
              <a:defRPr sz="2000"/>
            </a:lvl4pPr>
            <a:lvl5pPr marL="2285943" lvl="4" indent="-355591" algn="l">
              <a:lnSpc>
                <a:spcPct val="100000"/>
              </a:lnSpc>
              <a:spcBef>
                <a:spcPts val="0"/>
              </a:spcBef>
              <a:spcAft>
                <a:spcPts val="0"/>
              </a:spcAft>
              <a:buSzPts val="2000"/>
              <a:buChar char="○"/>
              <a:defRPr sz="2000"/>
            </a:lvl5pPr>
            <a:lvl6pPr marL="2743132" lvl="5" indent="-355591" algn="l">
              <a:lnSpc>
                <a:spcPct val="100000"/>
              </a:lnSpc>
              <a:spcBef>
                <a:spcPts val="0"/>
              </a:spcBef>
              <a:spcAft>
                <a:spcPts val="0"/>
              </a:spcAft>
              <a:buSzPts val="2000"/>
              <a:buChar char="■"/>
              <a:defRPr sz="2000"/>
            </a:lvl6pPr>
            <a:lvl7pPr marL="3200320" lvl="6" indent="-355591" algn="l">
              <a:lnSpc>
                <a:spcPct val="100000"/>
              </a:lnSpc>
              <a:spcBef>
                <a:spcPts val="0"/>
              </a:spcBef>
              <a:spcAft>
                <a:spcPts val="0"/>
              </a:spcAft>
              <a:buSzPts val="2000"/>
              <a:buChar char="●"/>
              <a:defRPr sz="2000"/>
            </a:lvl7pPr>
            <a:lvl8pPr marL="3657509" lvl="7" indent="-355591" algn="l">
              <a:lnSpc>
                <a:spcPct val="100000"/>
              </a:lnSpc>
              <a:spcBef>
                <a:spcPts val="0"/>
              </a:spcBef>
              <a:spcAft>
                <a:spcPts val="0"/>
              </a:spcAft>
              <a:buSzPts val="2000"/>
              <a:buChar char="○"/>
              <a:defRPr sz="2000"/>
            </a:lvl8pPr>
            <a:lvl9pPr marL="4114697" lvl="8" indent="-355591" algn="l">
              <a:lnSpc>
                <a:spcPct val="100000"/>
              </a:lnSpc>
              <a:spcBef>
                <a:spcPts val="0"/>
              </a:spcBef>
              <a:spcAft>
                <a:spcPts val="0"/>
              </a:spcAft>
              <a:buSzPts val="2000"/>
              <a:buChar char="■"/>
              <a:defRPr sz="2000"/>
            </a:lvl9pPr>
          </a:lstStyle>
          <a:p>
            <a:endParaRPr/>
          </a:p>
        </p:txBody>
      </p:sp>
      <p:sp>
        <p:nvSpPr>
          <p:cNvPr id="572" name="Google Shape;572;p13"/>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
        <p:nvSpPr>
          <p:cNvPr id="573" name="Google Shape;573;p13"/>
          <p:cNvSpPr/>
          <p:nvPr/>
        </p:nvSpPr>
        <p:spPr>
          <a:xfrm>
            <a:off x="8538693" y="4825994"/>
            <a:ext cx="607856" cy="320811"/>
          </a:xfrm>
          <a:custGeom>
            <a:avLst/>
            <a:gdLst/>
            <a:ahLst/>
            <a:cxnLst/>
            <a:rect l="l" t="t" r="r" b="b"/>
            <a:pathLst>
              <a:path w="20427" h="9991" extrusionOk="0">
                <a:moveTo>
                  <a:pt x="0" y="1"/>
                </a:moveTo>
                <a:lnTo>
                  <a:pt x="0" y="9991"/>
                </a:lnTo>
                <a:lnTo>
                  <a:pt x="20427" y="9991"/>
                </a:lnTo>
                <a:lnTo>
                  <a:pt x="0" y="1"/>
                </a:lnTo>
                <a:close/>
              </a:path>
            </a:pathLst>
          </a:custGeom>
          <a:noFill/>
          <a:ln w="9525" cap="flat" cmpd="sng">
            <a:solidFill>
              <a:srgbClr val="EFEFEF"/>
            </a:solidFill>
            <a:prstDash val="solid"/>
            <a:round/>
            <a:headEnd type="none" w="sm" len="sm"/>
            <a:tailEnd type="none" w="sm" len="sm"/>
          </a:ln>
        </p:spPr>
        <p:txBody>
          <a:bodyPr spcFirstLastPara="1" wrap="square" lIns="91423" tIns="91423" rIns="91423" bIns="91423" anchor="ctr" anchorCtr="0">
            <a:noAutofit/>
          </a:bodyPr>
          <a:lstStyle/>
          <a:p>
            <a:pPr>
              <a:buSzPts val="1400"/>
            </a:pPr>
            <a:endParaRPr/>
          </a:p>
        </p:txBody>
      </p:sp>
    </p:spTree>
    <p:extLst>
      <p:ext uri="{BB962C8B-B14F-4D97-AF65-F5344CB8AC3E}">
        <p14:creationId xmlns:p14="http://schemas.microsoft.com/office/powerpoint/2010/main" val="332898013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574"/>
        <p:cNvGrpSpPr/>
        <p:nvPr/>
      </p:nvGrpSpPr>
      <p:grpSpPr>
        <a:xfrm>
          <a:off x="0" y="0"/>
          <a:ext cx="0" cy="0"/>
          <a:chOff x="0" y="0"/>
          <a:chExt cx="0" cy="0"/>
        </a:xfrm>
      </p:grpSpPr>
      <p:sp>
        <p:nvSpPr>
          <p:cNvPr id="575" name="Google Shape;575;p14"/>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400"/>
              <a:buNone/>
              <a:defRPr/>
            </a:lvl2pPr>
            <a:lvl3pPr lvl="2" algn="l">
              <a:lnSpc>
                <a:spcPct val="100000"/>
              </a:lnSpc>
              <a:spcBef>
                <a:spcPts val="0"/>
              </a:spcBef>
              <a:spcAft>
                <a:spcPts val="0"/>
              </a:spcAft>
              <a:buSzPts val="2400"/>
              <a:buNone/>
              <a:defRPr/>
            </a:lvl3pPr>
            <a:lvl4pPr lvl="3" algn="l">
              <a:lnSpc>
                <a:spcPct val="100000"/>
              </a:lnSpc>
              <a:spcBef>
                <a:spcPts val="0"/>
              </a:spcBef>
              <a:spcAft>
                <a:spcPts val="0"/>
              </a:spcAft>
              <a:buSzPts val="2400"/>
              <a:buNone/>
              <a:defRPr/>
            </a:lvl4pPr>
            <a:lvl5pPr lvl="4" algn="l">
              <a:lnSpc>
                <a:spcPct val="100000"/>
              </a:lnSpc>
              <a:spcBef>
                <a:spcPts val="0"/>
              </a:spcBef>
              <a:spcAft>
                <a:spcPts val="0"/>
              </a:spcAft>
              <a:buSzPts val="2400"/>
              <a:buNone/>
              <a:defRPr/>
            </a:lvl5pPr>
            <a:lvl6pPr lvl="5" algn="l">
              <a:lnSpc>
                <a:spcPct val="100000"/>
              </a:lnSpc>
              <a:spcBef>
                <a:spcPts val="0"/>
              </a:spcBef>
              <a:spcAft>
                <a:spcPts val="0"/>
              </a:spcAft>
              <a:buSzPts val="2400"/>
              <a:buNone/>
              <a:defRPr/>
            </a:lvl6pPr>
            <a:lvl7pPr lvl="6" algn="l">
              <a:lnSpc>
                <a:spcPct val="100000"/>
              </a:lnSpc>
              <a:spcBef>
                <a:spcPts val="0"/>
              </a:spcBef>
              <a:spcAft>
                <a:spcPts val="0"/>
              </a:spcAft>
              <a:buSzPts val="2400"/>
              <a:buNone/>
              <a:defRPr/>
            </a:lvl7pPr>
            <a:lvl8pPr lvl="7" algn="l">
              <a:lnSpc>
                <a:spcPct val="100000"/>
              </a:lnSpc>
              <a:spcBef>
                <a:spcPts val="0"/>
              </a:spcBef>
              <a:spcAft>
                <a:spcPts val="0"/>
              </a:spcAft>
              <a:buSzPts val="2400"/>
              <a:buNone/>
              <a:defRPr/>
            </a:lvl8pPr>
            <a:lvl9pPr lvl="8" algn="l">
              <a:lnSpc>
                <a:spcPct val="100000"/>
              </a:lnSpc>
              <a:spcBef>
                <a:spcPts val="0"/>
              </a:spcBef>
              <a:spcAft>
                <a:spcPts val="0"/>
              </a:spcAft>
              <a:buSzPts val="2400"/>
              <a:buNone/>
              <a:defRPr/>
            </a:lvl9pPr>
          </a:lstStyle>
          <a:p>
            <a:endParaRPr/>
          </a:p>
        </p:txBody>
      </p:sp>
      <p:sp>
        <p:nvSpPr>
          <p:cNvPr id="576" name="Google Shape;576;p14"/>
          <p:cNvSpPr txBox="1">
            <a:spLocks noGrp="1"/>
          </p:cNvSpPr>
          <p:nvPr>
            <p:ph type="body" idx="1"/>
          </p:nvPr>
        </p:nvSpPr>
        <p:spPr>
          <a:xfrm>
            <a:off x="1320025" y="1613274"/>
            <a:ext cx="6455700" cy="2902500"/>
          </a:xfrm>
          <a:prstGeom prst="rect">
            <a:avLst/>
          </a:prstGeom>
          <a:noFill/>
          <a:ln>
            <a:noFill/>
          </a:ln>
        </p:spPr>
        <p:txBody>
          <a:bodyPr spcFirstLastPara="1" wrap="square" lIns="91423" tIns="91423" rIns="91423" bIns="91423" anchor="t" anchorCtr="0">
            <a:noAutofit/>
          </a:bodyPr>
          <a:lstStyle>
            <a:lvl1pPr marL="457189" lvl="0" indent="-368291" algn="l">
              <a:lnSpc>
                <a:spcPct val="100000"/>
              </a:lnSpc>
              <a:spcBef>
                <a:spcPts val="600"/>
              </a:spcBef>
              <a:spcAft>
                <a:spcPts val="0"/>
              </a:spcAft>
              <a:buSzPts val="2200"/>
              <a:buChar char="◂"/>
              <a:defRPr/>
            </a:lvl1pPr>
            <a:lvl2pPr marL="914378" lvl="1" indent="-368291" algn="l">
              <a:lnSpc>
                <a:spcPct val="100000"/>
              </a:lnSpc>
              <a:spcBef>
                <a:spcPts val="0"/>
              </a:spcBef>
              <a:spcAft>
                <a:spcPts val="0"/>
              </a:spcAft>
              <a:buSzPts val="2200"/>
              <a:buChar char="◂"/>
              <a:defRPr/>
            </a:lvl2pPr>
            <a:lvl3pPr marL="1371566" lvl="2" indent="-368291" algn="l">
              <a:lnSpc>
                <a:spcPct val="100000"/>
              </a:lnSpc>
              <a:spcBef>
                <a:spcPts val="0"/>
              </a:spcBef>
              <a:spcAft>
                <a:spcPts val="0"/>
              </a:spcAft>
              <a:buSzPts val="2200"/>
              <a:buChar char="◂"/>
              <a:defRPr/>
            </a:lvl3pPr>
            <a:lvl4pPr marL="1828754" lvl="3" indent="-368291" algn="l">
              <a:lnSpc>
                <a:spcPct val="100000"/>
              </a:lnSpc>
              <a:spcBef>
                <a:spcPts val="0"/>
              </a:spcBef>
              <a:spcAft>
                <a:spcPts val="0"/>
              </a:spcAft>
              <a:buSzPts val="2200"/>
              <a:buChar char="◂"/>
              <a:defRPr/>
            </a:lvl4pPr>
            <a:lvl5pPr marL="2285943" lvl="4" indent="-368291" algn="l">
              <a:lnSpc>
                <a:spcPct val="100000"/>
              </a:lnSpc>
              <a:spcBef>
                <a:spcPts val="0"/>
              </a:spcBef>
              <a:spcAft>
                <a:spcPts val="0"/>
              </a:spcAft>
              <a:buSzPts val="2200"/>
              <a:buChar char="○"/>
              <a:defRPr/>
            </a:lvl5pPr>
            <a:lvl6pPr marL="2743132" lvl="5" indent="-368291" algn="l">
              <a:lnSpc>
                <a:spcPct val="100000"/>
              </a:lnSpc>
              <a:spcBef>
                <a:spcPts val="0"/>
              </a:spcBef>
              <a:spcAft>
                <a:spcPts val="0"/>
              </a:spcAft>
              <a:buSzPts val="2200"/>
              <a:buChar char="■"/>
              <a:defRPr/>
            </a:lvl6pPr>
            <a:lvl7pPr marL="3200320" lvl="6" indent="-368291" algn="l">
              <a:lnSpc>
                <a:spcPct val="100000"/>
              </a:lnSpc>
              <a:spcBef>
                <a:spcPts val="0"/>
              </a:spcBef>
              <a:spcAft>
                <a:spcPts val="0"/>
              </a:spcAft>
              <a:buSzPts val="2200"/>
              <a:buChar char="●"/>
              <a:defRPr/>
            </a:lvl7pPr>
            <a:lvl8pPr marL="3657509" lvl="7" indent="-368291" algn="l">
              <a:lnSpc>
                <a:spcPct val="100000"/>
              </a:lnSpc>
              <a:spcBef>
                <a:spcPts val="0"/>
              </a:spcBef>
              <a:spcAft>
                <a:spcPts val="0"/>
              </a:spcAft>
              <a:buSzPts val="2200"/>
              <a:buChar char="○"/>
              <a:defRPr/>
            </a:lvl8pPr>
            <a:lvl9pPr marL="4114697" lvl="8" indent="-368291" algn="l">
              <a:lnSpc>
                <a:spcPct val="100000"/>
              </a:lnSpc>
              <a:spcBef>
                <a:spcPts val="0"/>
              </a:spcBef>
              <a:spcAft>
                <a:spcPts val="0"/>
              </a:spcAft>
              <a:buSzPts val="2200"/>
              <a:buChar char="■"/>
              <a:defRPr/>
            </a:lvl9pPr>
          </a:lstStyle>
          <a:p>
            <a:endParaRPr/>
          </a:p>
        </p:txBody>
      </p:sp>
      <p:sp>
        <p:nvSpPr>
          <p:cNvPr id="577" name="Google Shape;577;p14"/>
          <p:cNvSpPr txBox="1">
            <a:spLocks noGrp="1"/>
          </p:cNvSpPr>
          <p:nvPr>
            <p:ph type="dt" idx="10"/>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578" name="Google Shape;578;p14"/>
          <p:cNvSpPr txBox="1">
            <a:spLocks noGrp="1"/>
          </p:cNvSpPr>
          <p:nvPr>
            <p:ph type="ftr" idx="11"/>
          </p:nvPr>
        </p:nvSpPr>
        <p:spPr>
          <a:xfrm>
            <a:off x="0" y="0"/>
            <a:ext cx="3000000" cy="3000000"/>
          </a:xfrm>
          <a:prstGeom prst="rect">
            <a:avLst/>
          </a:prstGeom>
          <a:noFill/>
          <a:ln>
            <a:noFill/>
          </a:ln>
        </p:spPr>
        <p:txBody>
          <a:bodyPr spcFirstLastPara="1" wrap="square" lIns="91423" tIns="45699" rIns="91423" bIns="45699"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579" name="Google Shape;579;p14"/>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lvl="0" indent="0" algn="r">
              <a:lnSpc>
                <a:spcPct val="100000"/>
              </a:lnSpc>
              <a:spcBef>
                <a:spcPts val="0"/>
              </a:spcBef>
              <a:spcAft>
                <a:spcPts val="0"/>
              </a:spcAft>
              <a:buSzPts val="1300"/>
              <a:buNone/>
              <a:defRPr/>
            </a:lvl1pPr>
            <a:lvl2pPr marL="0" lvl="1" indent="0" algn="r">
              <a:lnSpc>
                <a:spcPct val="100000"/>
              </a:lnSpc>
              <a:spcBef>
                <a:spcPts val="0"/>
              </a:spcBef>
              <a:spcAft>
                <a:spcPts val="0"/>
              </a:spcAft>
              <a:buSzPts val="1300"/>
              <a:buNone/>
              <a:defRPr/>
            </a:lvl2pPr>
            <a:lvl3pPr marL="0" lvl="2" indent="0" algn="r">
              <a:lnSpc>
                <a:spcPct val="100000"/>
              </a:lnSpc>
              <a:spcBef>
                <a:spcPts val="0"/>
              </a:spcBef>
              <a:spcAft>
                <a:spcPts val="0"/>
              </a:spcAft>
              <a:buSzPts val="1300"/>
              <a:buNone/>
              <a:defRPr/>
            </a:lvl3pPr>
            <a:lvl4pPr marL="0" lvl="3" indent="0" algn="r">
              <a:lnSpc>
                <a:spcPct val="100000"/>
              </a:lnSpc>
              <a:spcBef>
                <a:spcPts val="0"/>
              </a:spcBef>
              <a:spcAft>
                <a:spcPts val="0"/>
              </a:spcAft>
              <a:buSzPts val="1300"/>
              <a:buNone/>
              <a:defRPr/>
            </a:lvl4pPr>
            <a:lvl5pPr marL="0" lvl="4" indent="0" algn="r">
              <a:lnSpc>
                <a:spcPct val="100000"/>
              </a:lnSpc>
              <a:spcBef>
                <a:spcPts val="0"/>
              </a:spcBef>
              <a:spcAft>
                <a:spcPts val="0"/>
              </a:spcAft>
              <a:buSzPts val="1300"/>
              <a:buNone/>
              <a:defRPr/>
            </a:lvl5pPr>
            <a:lvl6pPr marL="0" lvl="5" indent="0" algn="r">
              <a:lnSpc>
                <a:spcPct val="100000"/>
              </a:lnSpc>
              <a:spcBef>
                <a:spcPts val="0"/>
              </a:spcBef>
              <a:spcAft>
                <a:spcPts val="0"/>
              </a:spcAft>
              <a:buSzPts val="1300"/>
              <a:buNone/>
              <a:defRPr/>
            </a:lvl6pPr>
            <a:lvl7pPr marL="0" lvl="6" indent="0" algn="r">
              <a:lnSpc>
                <a:spcPct val="100000"/>
              </a:lnSpc>
              <a:spcBef>
                <a:spcPts val="0"/>
              </a:spcBef>
              <a:spcAft>
                <a:spcPts val="0"/>
              </a:spcAft>
              <a:buSzPts val="1300"/>
              <a:buNone/>
              <a:defRPr/>
            </a:lvl7pPr>
            <a:lvl8pPr marL="0" lvl="7" indent="0" algn="r">
              <a:lnSpc>
                <a:spcPct val="100000"/>
              </a:lnSpc>
              <a:spcBef>
                <a:spcPts val="0"/>
              </a:spcBef>
              <a:spcAft>
                <a:spcPts val="0"/>
              </a:spcAft>
              <a:buSzPts val="1300"/>
              <a:buNone/>
              <a:defRPr/>
            </a:lvl8pPr>
            <a:lvl9pPr marL="0" lvl="8" indent="0" algn="r">
              <a:lnSpc>
                <a:spcPct val="100000"/>
              </a:lnSpc>
              <a:spcBef>
                <a:spcPts val="0"/>
              </a:spcBef>
              <a:spcAft>
                <a:spcPts val="0"/>
              </a:spcAft>
              <a:buSzPts val="1300"/>
              <a:buNone/>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303632772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36818511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29123702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93361185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30664701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58505998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6162430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88723438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59274113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7336323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96716713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80093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49709106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95264483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56517431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55406666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47096423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58607318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46978684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40735340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17473657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1024371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21923617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93903129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70285358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76064612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52451631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17559103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11405766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09238805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69681525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20199815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3978891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64495244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52964619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4065234663"/>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50162679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54455876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28995824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81738269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57237027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19658190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0687322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2266755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9392983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26760180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92962990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68455058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3287761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49580740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18395810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527446026"/>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05153783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97130377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69712683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02427820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695639641"/>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06292053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14703897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78961824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195542887"/>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96361457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45093669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550439310"/>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33435340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41642172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78916486"/>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0672757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45276261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642745053"/>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8752101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893071617"/>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27950220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297580660"/>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98034146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167260741"/>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79084704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647454519"/>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4082834605"/>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22942728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889534505"/>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471290779"/>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710601475"/>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651707070"/>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554938677"/>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737178361"/>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08391555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000348961"/>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0371985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4249103554"/>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05194926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022471451"/>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243114138"/>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41908982"/>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78990816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671738408"/>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610348257"/>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746272563"/>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641111962"/>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319351298"/>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29832435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66223741"/>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474527040"/>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156233456"/>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98527437"/>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131712795"/>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477469485"/>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85153882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80730642"/>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166729207"/>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314970283"/>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463786455"/>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01614703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438498152"/>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215105881"/>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348062053"/>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132599709"/>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84257295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47791330"/>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0697472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3765682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824569517"/>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28886692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86486306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324757706"/>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578722761"/>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44894268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856717094"/>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614956131"/>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87563310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6755791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633305268"/>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307908144"/>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932493341"/>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714984113"/>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578384534"/>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00475177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981293948"/>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418841755"/>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24763845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8311058"/>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370072145"/>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187112151"/>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94779705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528157722"/>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907699912"/>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881546652"/>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964937370"/>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4321446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143150016"/>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00760745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50300730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983205208"/>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597286700"/>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3133237688"/>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602171181"/>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325911564"/>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003471193"/>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552008110"/>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2560086744"/>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s-419">
                <a:solidFill>
                  <a:srgbClr val="FFFFFF"/>
                </a:solidFill>
              </a:rPr>
              <a:pPr/>
              <a:t>‹Nº›</a:t>
            </a:fld>
            <a:endParaRPr>
              <a:solidFill>
                <a:srgbClr val="FFFFFF"/>
              </a:solidFill>
            </a:endParaRPr>
          </a:p>
        </p:txBody>
      </p:sp>
    </p:spTree>
    <p:extLst>
      <p:ext uri="{BB962C8B-B14F-4D97-AF65-F5344CB8AC3E}">
        <p14:creationId xmlns:p14="http://schemas.microsoft.com/office/powerpoint/2010/main" val="138717533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044924840"/>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202216187"/>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740560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theme" Target="../theme/theme3.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theme" Target="../theme/theme5.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theme" Target="../theme/theme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5.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theme" Target="../theme/theme9.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6.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theme" Target="../theme/theme10.xml"/><Relationship Id="rId2" Type="http://schemas.openxmlformats.org/officeDocument/2006/relationships/slideLayout" Target="../slideLayouts/slideLayout100.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7.xml"/><Relationship Id="rId3" Type="http://schemas.openxmlformats.org/officeDocument/2006/relationships/slideLayout" Target="../slideLayouts/slideLayout112.xml"/><Relationship Id="rId7" Type="http://schemas.openxmlformats.org/officeDocument/2006/relationships/slideLayout" Target="../slideLayouts/slideLayout116.xml"/><Relationship Id="rId12" Type="http://schemas.openxmlformats.org/officeDocument/2006/relationships/theme" Target="../theme/theme11.xml"/><Relationship Id="rId2" Type="http://schemas.openxmlformats.org/officeDocument/2006/relationships/slideLayout" Target="../slideLayouts/slideLayout111.xml"/><Relationship Id="rId1" Type="http://schemas.openxmlformats.org/officeDocument/2006/relationships/slideLayout" Target="../slideLayouts/slideLayout110.xml"/><Relationship Id="rId6" Type="http://schemas.openxmlformats.org/officeDocument/2006/relationships/slideLayout" Target="../slideLayouts/slideLayout115.xml"/><Relationship Id="rId11" Type="http://schemas.openxmlformats.org/officeDocument/2006/relationships/slideLayout" Target="../slideLayouts/slideLayout120.xml"/><Relationship Id="rId5" Type="http://schemas.openxmlformats.org/officeDocument/2006/relationships/slideLayout" Target="../slideLayouts/slideLayout114.xml"/><Relationship Id="rId10" Type="http://schemas.openxmlformats.org/officeDocument/2006/relationships/slideLayout" Target="../slideLayouts/slideLayout119.xml"/><Relationship Id="rId4" Type="http://schemas.openxmlformats.org/officeDocument/2006/relationships/slideLayout" Target="../slideLayouts/slideLayout113.xml"/><Relationship Id="rId9" Type="http://schemas.openxmlformats.org/officeDocument/2006/relationships/slideLayout" Target="../slideLayouts/slideLayout11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8.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theme" Target="../theme/theme12.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39.xml"/><Relationship Id="rId3" Type="http://schemas.openxmlformats.org/officeDocument/2006/relationships/slideLayout" Target="../slideLayouts/slideLayout134.xml"/><Relationship Id="rId7" Type="http://schemas.openxmlformats.org/officeDocument/2006/relationships/slideLayout" Target="../slideLayouts/slideLayout138.xml"/><Relationship Id="rId12" Type="http://schemas.openxmlformats.org/officeDocument/2006/relationships/theme" Target="../theme/theme13.xml"/><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5" Type="http://schemas.openxmlformats.org/officeDocument/2006/relationships/slideLayout" Target="../slideLayouts/slideLayout136.xml"/><Relationship Id="rId10" Type="http://schemas.openxmlformats.org/officeDocument/2006/relationships/slideLayout" Target="../slideLayouts/slideLayout141.xml"/><Relationship Id="rId4" Type="http://schemas.openxmlformats.org/officeDocument/2006/relationships/slideLayout" Target="../slideLayouts/slideLayout135.xml"/><Relationship Id="rId9" Type="http://schemas.openxmlformats.org/officeDocument/2006/relationships/slideLayout" Target="../slideLayouts/slideLayout140.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0.xml"/><Relationship Id="rId3" Type="http://schemas.openxmlformats.org/officeDocument/2006/relationships/slideLayout" Target="../slideLayouts/slideLayout145.xml"/><Relationship Id="rId7" Type="http://schemas.openxmlformats.org/officeDocument/2006/relationships/slideLayout" Target="../slideLayouts/slideLayout149.xml"/><Relationship Id="rId2" Type="http://schemas.openxmlformats.org/officeDocument/2006/relationships/slideLayout" Target="../slideLayouts/slideLayout144.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theme" Target="../theme/theme14.xml"/><Relationship Id="rId5" Type="http://schemas.openxmlformats.org/officeDocument/2006/relationships/slideLayout" Target="../slideLayouts/slideLayout147.xml"/><Relationship Id="rId10" Type="http://schemas.openxmlformats.org/officeDocument/2006/relationships/slideLayout" Target="../slideLayouts/slideLayout152.xml"/><Relationship Id="rId4" Type="http://schemas.openxmlformats.org/officeDocument/2006/relationships/slideLayout" Target="../slideLayouts/slideLayout146.xml"/><Relationship Id="rId9" Type="http://schemas.openxmlformats.org/officeDocument/2006/relationships/slideLayout" Target="../slideLayouts/slideLayout151.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0.xml"/><Relationship Id="rId3" Type="http://schemas.openxmlformats.org/officeDocument/2006/relationships/slideLayout" Target="../slideLayouts/slideLayout155.xml"/><Relationship Id="rId7" Type="http://schemas.openxmlformats.org/officeDocument/2006/relationships/slideLayout" Target="../slideLayouts/slideLayout159.xml"/><Relationship Id="rId12" Type="http://schemas.openxmlformats.org/officeDocument/2006/relationships/theme" Target="../theme/theme15.xml"/><Relationship Id="rId2" Type="http://schemas.openxmlformats.org/officeDocument/2006/relationships/slideLayout" Target="../slideLayouts/slideLayout154.xml"/><Relationship Id="rId1" Type="http://schemas.openxmlformats.org/officeDocument/2006/relationships/slideLayout" Target="../slideLayouts/slideLayout153.xml"/><Relationship Id="rId6" Type="http://schemas.openxmlformats.org/officeDocument/2006/relationships/slideLayout" Target="../slideLayouts/slideLayout158.xml"/><Relationship Id="rId11" Type="http://schemas.openxmlformats.org/officeDocument/2006/relationships/slideLayout" Target="../slideLayouts/slideLayout163.xml"/><Relationship Id="rId5" Type="http://schemas.openxmlformats.org/officeDocument/2006/relationships/slideLayout" Target="../slideLayouts/slideLayout157.xml"/><Relationship Id="rId10" Type="http://schemas.openxmlformats.org/officeDocument/2006/relationships/slideLayout" Target="../slideLayouts/slideLayout162.xml"/><Relationship Id="rId4" Type="http://schemas.openxmlformats.org/officeDocument/2006/relationships/slideLayout" Target="../slideLayouts/slideLayout156.xml"/><Relationship Id="rId9" Type="http://schemas.openxmlformats.org/officeDocument/2006/relationships/slideLayout" Target="../slideLayouts/slideLayout161.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1.xml"/><Relationship Id="rId3" Type="http://schemas.openxmlformats.org/officeDocument/2006/relationships/slideLayout" Target="../slideLayouts/slideLayout166.xml"/><Relationship Id="rId7" Type="http://schemas.openxmlformats.org/officeDocument/2006/relationships/slideLayout" Target="../slideLayouts/slideLayout170.xml"/><Relationship Id="rId12" Type="http://schemas.openxmlformats.org/officeDocument/2006/relationships/theme" Target="../theme/theme16.xml"/><Relationship Id="rId2" Type="http://schemas.openxmlformats.org/officeDocument/2006/relationships/slideLayout" Target="../slideLayouts/slideLayout165.xml"/><Relationship Id="rId1" Type="http://schemas.openxmlformats.org/officeDocument/2006/relationships/slideLayout" Target="../slideLayouts/slideLayout164.xml"/><Relationship Id="rId6" Type="http://schemas.openxmlformats.org/officeDocument/2006/relationships/slideLayout" Target="../slideLayouts/slideLayout169.xml"/><Relationship Id="rId11" Type="http://schemas.openxmlformats.org/officeDocument/2006/relationships/slideLayout" Target="../slideLayouts/slideLayout174.xml"/><Relationship Id="rId5" Type="http://schemas.openxmlformats.org/officeDocument/2006/relationships/slideLayout" Target="../slideLayouts/slideLayout168.xml"/><Relationship Id="rId10" Type="http://schemas.openxmlformats.org/officeDocument/2006/relationships/slideLayout" Target="../slideLayouts/slideLayout173.xml"/><Relationship Id="rId4" Type="http://schemas.openxmlformats.org/officeDocument/2006/relationships/slideLayout" Target="../slideLayouts/slideLayout167.xml"/><Relationship Id="rId9" Type="http://schemas.openxmlformats.org/officeDocument/2006/relationships/slideLayout" Target="../slideLayouts/slideLayout172.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2.xml"/><Relationship Id="rId3" Type="http://schemas.openxmlformats.org/officeDocument/2006/relationships/slideLayout" Target="../slideLayouts/slideLayout177.xml"/><Relationship Id="rId7" Type="http://schemas.openxmlformats.org/officeDocument/2006/relationships/slideLayout" Target="../slideLayouts/slideLayout181.xml"/><Relationship Id="rId12" Type="http://schemas.openxmlformats.org/officeDocument/2006/relationships/theme" Target="../theme/theme17.xml"/><Relationship Id="rId2" Type="http://schemas.openxmlformats.org/officeDocument/2006/relationships/slideLayout" Target="../slideLayouts/slideLayout176.xml"/><Relationship Id="rId1" Type="http://schemas.openxmlformats.org/officeDocument/2006/relationships/slideLayout" Target="../slideLayouts/slideLayout175.xml"/><Relationship Id="rId6" Type="http://schemas.openxmlformats.org/officeDocument/2006/relationships/slideLayout" Target="../slideLayouts/slideLayout180.xml"/><Relationship Id="rId11" Type="http://schemas.openxmlformats.org/officeDocument/2006/relationships/slideLayout" Target="../slideLayouts/slideLayout185.xml"/><Relationship Id="rId5" Type="http://schemas.openxmlformats.org/officeDocument/2006/relationships/slideLayout" Target="../slideLayouts/slideLayout179.xml"/><Relationship Id="rId10" Type="http://schemas.openxmlformats.org/officeDocument/2006/relationships/slideLayout" Target="../slideLayouts/slideLayout184.xml"/><Relationship Id="rId4" Type="http://schemas.openxmlformats.org/officeDocument/2006/relationships/slideLayout" Target="../slideLayouts/slideLayout178.xml"/><Relationship Id="rId9" Type="http://schemas.openxmlformats.org/officeDocument/2006/relationships/slideLayout" Target="../slideLayouts/slideLayout183.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3.xml"/><Relationship Id="rId3" Type="http://schemas.openxmlformats.org/officeDocument/2006/relationships/slideLayout" Target="../slideLayouts/slideLayout188.xml"/><Relationship Id="rId7" Type="http://schemas.openxmlformats.org/officeDocument/2006/relationships/slideLayout" Target="../slideLayouts/slideLayout192.xml"/><Relationship Id="rId12" Type="http://schemas.openxmlformats.org/officeDocument/2006/relationships/theme" Target="../theme/theme18.xml"/><Relationship Id="rId2" Type="http://schemas.openxmlformats.org/officeDocument/2006/relationships/slideLayout" Target="../slideLayouts/slideLayout187.xml"/><Relationship Id="rId1" Type="http://schemas.openxmlformats.org/officeDocument/2006/relationships/slideLayout" Target="../slideLayouts/slideLayout186.xml"/><Relationship Id="rId6" Type="http://schemas.openxmlformats.org/officeDocument/2006/relationships/slideLayout" Target="../slideLayouts/slideLayout191.xml"/><Relationship Id="rId11" Type="http://schemas.openxmlformats.org/officeDocument/2006/relationships/slideLayout" Target="../slideLayouts/slideLayout196.xml"/><Relationship Id="rId5" Type="http://schemas.openxmlformats.org/officeDocument/2006/relationships/slideLayout" Target="../slideLayouts/slideLayout190.xml"/><Relationship Id="rId10" Type="http://schemas.openxmlformats.org/officeDocument/2006/relationships/slideLayout" Target="../slideLayouts/slideLayout195.xml"/><Relationship Id="rId4" Type="http://schemas.openxmlformats.org/officeDocument/2006/relationships/slideLayout" Target="../slideLayouts/slideLayout189.xml"/><Relationship Id="rId9" Type="http://schemas.openxmlformats.org/officeDocument/2006/relationships/slideLayout" Target="../slideLayouts/slideLayout194.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4.xml"/><Relationship Id="rId3" Type="http://schemas.openxmlformats.org/officeDocument/2006/relationships/slideLayout" Target="../slideLayouts/slideLayout199.xml"/><Relationship Id="rId7" Type="http://schemas.openxmlformats.org/officeDocument/2006/relationships/slideLayout" Target="../slideLayouts/slideLayout203.xml"/><Relationship Id="rId2" Type="http://schemas.openxmlformats.org/officeDocument/2006/relationships/slideLayout" Target="../slideLayouts/slideLayout198.xml"/><Relationship Id="rId1" Type="http://schemas.openxmlformats.org/officeDocument/2006/relationships/slideLayout" Target="../slideLayouts/slideLayout197.xml"/><Relationship Id="rId6" Type="http://schemas.openxmlformats.org/officeDocument/2006/relationships/slideLayout" Target="../slideLayouts/slideLayout202.xml"/><Relationship Id="rId11" Type="http://schemas.openxmlformats.org/officeDocument/2006/relationships/theme" Target="../theme/theme19.xml"/><Relationship Id="rId5" Type="http://schemas.openxmlformats.org/officeDocument/2006/relationships/slideLayout" Target="../slideLayouts/slideLayout201.xml"/><Relationship Id="rId10" Type="http://schemas.openxmlformats.org/officeDocument/2006/relationships/slideLayout" Target="../slideLayouts/slideLayout206.xml"/><Relationship Id="rId4" Type="http://schemas.openxmlformats.org/officeDocument/2006/relationships/slideLayout" Target="../slideLayouts/slideLayout200.xml"/><Relationship Id="rId9" Type="http://schemas.openxmlformats.org/officeDocument/2006/relationships/slideLayout" Target="../slideLayouts/slideLayout20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4.xml"/><Relationship Id="rId3" Type="http://schemas.openxmlformats.org/officeDocument/2006/relationships/slideLayout" Target="../slideLayouts/slideLayout209.xml"/><Relationship Id="rId7" Type="http://schemas.openxmlformats.org/officeDocument/2006/relationships/slideLayout" Target="../slideLayouts/slideLayout213.xml"/><Relationship Id="rId12" Type="http://schemas.openxmlformats.org/officeDocument/2006/relationships/theme" Target="../theme/theme20.xml"/><Relationship Id="rId2" Type="http://schemas.openxmlformats.org/officeDocument/2006/relationships/slideLayout" Target="../slideLayouts/slideLayout208.xml"/><Relationship Id="rId1" Type="http://schemas.openxmlformats.org/officeDocument/2006/relationships/slideLayout" Target="../slideLayouts/slideLayout207.xml"/><Relationship Id="rId6" Type="http://schemas.openxmlformats.org/officeDocument/2006/relationships/slideLayout" Target="../slideLayouts/slideLayout212.xml"/><Relationship Id="rId11" Type="http://schemas.openxmlformats.org/officeDocument/2006/relationships/slideLayout" Target="../slideLayouts/slideLayout217.xml"/><Relationship Id="rId5" Type="http://schemas.openxmlformats.org/officeDocument/2006/relationships/slideLayout" Target="../slideLayouts/slideLayout211.xml"/><Relationship Id="rId10" Type="http://schemas.openxmlformats.org/officeDocument/2006/relationships/slideLayout" Target="../slideLayouts/slideLayout216.xml"/><Relationship Id="rId4" Type="http://schemas.openxmlformats.org/officeDocument/2006/relationships/slideLayout" Target="../slideLayouts/slideLayout210.xml"/><Relationship Id="rId9" Type="http://schemas.openxmlformats.org/officeDocument/2006/relationships/slideLayout" Target="../slideLayouts/slideLayout215.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5.xml"/><Relationship Id="rId3" Type="http://schemas.openxmlformats.org/officeDocument/2006/relationships/slideLayout" Target="../slideLayouts/slideLayout220.xml"/><Relationship Id="rId7" Type="http://schemas.openxmlformats.org/officeDocument/2006/relationships/slideLayout" Target="../slideLayouts/slideLayout224.xml"/><Relationship Id="rId12" Type="http://schemas.openxmlformats.org/officeDocument/2006/relationships/theme" Target="../theme/theme21.xml"/><Relationship Id="rId2" Type="http://schemas.openxmlformats.org/officeDocument/2006/relationships/slideLayout" Target="../slideLayouts/slideLayout219.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11" Type="http://schemas.openxmlformats.org/officeDocument/2006/relationships/slideLayout" Target="../slideLayouts/slideLayout228.xml"/><Relationship Id="rId5" Type="http://schemas.openxmlformats.org/officeDocument/2006/relationships/slideLayout" Target="../slideLayouts/slideLayout222.xml"/><Relationship Id="rId10" Type="http://schemas.openxmlformats.org/officeDocument/2006/relationships/slideLayout" Target="../slideLayouts/slideLayout227.xml"/><Relationship Id="rId4" Type="http://schemas.openxmlformats.org/officeDocument/2006/relationships/slideLayout" Target="../slideLayouts/slideLayout221.xml"/><Relationship Id="rId9" Type="http://schemas.openxmlformats.org/officeDocument/2006/relationships/slideLayout" Target="../slideLayouts/slideLayout226.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6.xml"/><Relationship Id="rId3" Type="http://schemas.openxmlformats.org/officeDocument/2006/relationships/slideLayout" Target="../slideLayouts/slideLayout231.xml"/><Relationship Id="rId7" Type="http://schemas.openxmlformats.org/officeDocument/2006/relationships/slideLayout" Target="../slideLayouts/slideLayout235.xml"/><Relationship Id="rId12" Type="http://schemas.openxmlformats.org/officeDocument/2006/relationships/theme" Target="../theme/theme22.xml"/><Relationship Id="rId2" Type="http://schemas.openxmlformats.org/officeDocument/2006/relationships/slideLayout" Target="../slideLayouts/slideLayout230.xml"/><Relationship Id="rId1" Type="http://schemas.openxmlformats.org/officeDocument/2006/relationships/slideLayout" Target="../slideLayouts/slideLayout229.xml"/><Relationship Id="rId6" Type="http://schemas.openxmlformats.org/officeDocument/2006/relationships/slideLayout" Target="../slideLayouts/slideLayout234.xml"/><Relationship Id="rId11" Type="http://schemas.openxmlformats.org/officeDocument/2006/relationships/slideLayout" Target="../slideLayouts/slideLayout239.xml"/><Relationship Id="rId5" Type="http://schemas.openxmlformats.org/officeDocument/2006/relationships/slideLayout" Target="../slideLayouts/slideLayout233.xml"/><Relationship Id="rId10" Type="http://schemas.openxmlformats.org/officeDocument/2006/relationships/slideLayout" Target="../slideLayouts/slideLayout238.xml"/><Relationship Id="rId4" Type="http://schemas.openxmlformats.org/officeDocument/2006/relationships/slideLayout" Target="../slideLayouts/slideLayout232.xml"/><Relationship Id="rId9" Type="http://schemas.openxmlformats.org/officeDocument/2006/relationships/slideLayout" Target="../slideLayouts/slideLayout237.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47.xml"/><Relationship Id="rId3" Type="http://schemas.openxmlformats.org/officeDocument/2006/relationships/slideLayout" Target="../slideLayouts/slideLayout242.xml"/><Relationship Id="rId7" Type="http://schemas.openxmlformats.org/officeDocument/2006/relationships/slideLayout" Target="../slideLayouts/slideLayout246.xml"/><Relationship Id="rId12" Type="http://schemas.openxmlformats.org/officeDocument/2006/relationships/theme" Target="../theme/theme23.xml"/><Relationship Id="rId2" Type="http://schemas.openxmlformats.org/officeDocument/2006/relationships/slideLayout" Target="../slideLayouts/slideLayout241.xml"/><Relationship Id="rId1" Type="http://schemas.openxmlformats.org/officeDocument/2006/relationships/slideLayout" Target="../slideLayouts/slideLayout240.xml"/><Relationship Id="rId6" Type="http://schemas.openxmlformats.org/officeDocument/2006/relationships/slideLayout" Target="../slideLayouts/slideLayout245.xml"/><Relationship Id="rId11" Type="http://schemas.openxmlformats.org/officeDocument/2006/relationships/slideLayout" Target="../slideLayouts/slideLayout250.xml"/><Relationship Id="rId5" Type="http://schemas.openxmlformats.org/officeDocument/2006/relationships/slideLayout" Target="../slideLayouts/slideLayout244.xml"/><Relationship Id="rId10" Type="http://schemas.openxmlformats.org/officeDocument/2006/relationships/slideLayout" Target="../slideLayouts/slideLayout249.xml"/><Relationship Id="rId4" Type="http://schemas.openxmlformats.org/officeDocument/2006/relationships/slideLayout" Target="../slideLayouts/slideLayout243.xml"/><Relationship Id="rId9" Type="http://schemas.openxmlformats.org/officeDocument/2006/relationships/slideLayout" Target="../slideLayouts/slideLayout2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marR="0" lvl="0" algn="l" rtl="0">
              <a:lnSpc>
                <a:spcPct val="100000"/>
              </a:lnSpc>
              <a:spcBef>
                <a:spcPts val="0"/>
              </a:spcBef>
              <a:spcAft>
                <a:spcPts val="0"/>
              </a:spcAft>
              <a:buClr>
                <a:srgbClr val="222222"/>
              </a:buClr>
              <a:buSzPts val="2400"/>
              <a:buFont typeface="Montserrat"/>
              <a:buNone/>
              <a:defRPr sz="2400" b="1" i="0" u="none" strike="noStrike" cap="none">
                <a:solidFill>
                  <a:srgbClr val="222222"/>
                </a:solidFill>
                <a:latin typeface="Montserrat"/>
                <a:ea typeface="Montserrat"/>
                <a:cs typeface="Montserrat"/>
                <a:sym typeface="Montserrat"/>
              </a:defRPr>
            </a:lvl1pPr>
            <a:lvl2pPr marR="0" lvl="1"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2pPr>
            <a:lvl3pPr marR="0" lvl="2"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3pPr>
            <a:lvl4pPr marR="0" lvl="3"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4pPr>
            <a:lvl5pPr marR="0" lvl="4"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5pPr>
            <a:lvl6pPr marR="0" lvl="5"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6pPr>
            <a:lvl7pPr marR="0" lvl="6"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7pPr>
            <a:lvl8pPr marR="0" lvl="7"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8pPr>
            <a:lvl9pPr marR="0" lvl="8"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9pPr>
          </a:lstStyle>
          <a:p>
            <a:endParaRPr/>
          </a:p>
        </p:txBody>
      </p:sp>
      <p:sp>
        <p:nvSpPr>
          <p:cNvPr id="7" name="Google Shape;7;p1"/>
          <p:cNvSpPr txBox="1">
            <a:spLocks noGrp="1"/>
          </p:cNvSpPr>
          <p:nvPr>
            <p:ph type="body" idx="1"/>
          </p:nvPr>
        </p:nvSpPr>
        <p:spPr>
          <a:xfrm>
            <a:off x="1320025" y="1613274"/>
            <a:ext cx="6455700" cy="2902500"/>
          </a:xfrm>
          <a:prstGeom prst="rect">
            <a:avLst/>
          </a:prstGeom>
          <a:noFill/>
          <a:ln>
            <a:noFill/>
          </a:ln>
        </p:spPr>
        <p:txBody>
          <a:bodyPr spcFirstLastPara="1" wrap="square" lIns="91423" tIns="91423" rIns="91423" bIns="91423" anchor="t" anchorCtr="0">
            <a:noAutofit/>
          </a:bodyPr>
          <a:lstStyle>
            <a:lvl1pPr marL="457200" marR="0" lvl="0" indent="-368300" algn="l" rtl="0">
              <a:lnSpc>
                <a:spcPct val="100000"/>
              </a:lnSpc>
              <a:spcBef>
                <a:spcPts val="60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1pPr>
            <a:lvl2pPr marL="914400" marR="0" lvl="1"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2pPr>
            <a:lvl3pPr marL="1371600" marR="0" lvl="2"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3pPr>
            <a:lvl4pPr marL="1828800" marR="0" lvl="3"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4pPr>
            <a:lvl5pPr marL="2286000" marR="0" lvl="4"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5pPr>
            <a:lvl6pPr marL="2743200" marR="0" lvl="5"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6pPr>
            <a:lvl7pPr marL="3200400" marR="0" lvl="6"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7pPr>
            <a:lvl8pPr marL="3657600" marR="0" lvl="7"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8pPr>
            <a:lvl9pPr marL="4114800" marR="0" lvl="8"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pPr/>
              <a:t>‹Nº›</a:t>
            </a:fld>
            <a:endParaRPr lang="en-US"/>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9"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6047" y="723519"/>
            <a:ext cx="5937755" cy="891540"/>
          </a:xfrm>
          <a:prstGeom prst="rect">
            <a:avLst/>
          </a:prstGeom>
          <a:solidFill>
            <a:schemeClr val="bg1"/>
          </a:solidFill>
          <a:ln w="31750" cap="sq">
            <a:solidFill>
              <a:schemeClr val="tx1">
                <a:lumMod val="75000"/>
                <a:lumOff val="25000"/>
              </a:schemeClr>
            </a:solidFill>
            <a:miter lim="800000"/>
          </a:ln>
        </p:spPr>
        <p:txBody>
          <a:bodyPr vert="horz" lIns="182876" tIns="182876" rIns="182876" bIns="182876"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606047" y="1978535"/>
            <a:ext cx="5937755" cy="2326487"/>
          </a:xfrm>
          <a:prstGeom prst="rect">
            <a:avLst/>
          </a:prstGeom>
        </p:spPr>
        <p:txBody>
          <a:bodyPr vert="horz" lIns="91438" tIns="45719" rIns="91438" bIns="45719"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4" y="4679112"/>
            <a:ext cx="2065310" cy="242976"/>
          </a:xfrm>
          <a:prstGeom prst="rect">
            <a:avLst/>
          </a:prstGeom>
        </p:spPr>
        <p:txBody>
          <a:bodyPr vert="horz" lIns="91438" tIns="45719" rIns="91438" bIns="45719" rtlCol="0" anchor="ctr"/>
          <a:lstStyle>
            <a:lvl1pPr algn="r">
              <a:defRPr sz="1000">
                <a:solidFill>
                  <a:schemeClr val="tx1">
                    <a:alpha val="70000"/>
                  </a:schemeClr>
                </a:solidFill>
              </a:defRPr>
            </a:lvl1pPr>
          </a:lstStyle>
          <a:p>
            <a:pPr>
              <a:buClrTx/>
              <a:buFontTx/>
              <a:buNone/>
            </a:pPr>
            <a:fld id="{5EEF38D1-F91A-44F6-BC70-BA5CA96D34F0}" type="datetimeFigureOut">
              <a:rPr lang="es-AR" kern="1200" smtClean="0">
                <a:solidFill>
                  <a:prstClr val="black">
                    <a:alpha val="70000"/>
                  </a:prstClr>
                </a:solidFill>
                <a:latin typeface="Gill Sans MT"/>
                <a:ea typeface="+mn-ea"/>
                <a:cs typeface="+mn-cs"/>
              </a:rPr>
              <a:pPr>
                <a:buClrTx/>
                <a:buFontTx/>
                <a:buNone/>
              </a:pPr>
              <a:t>31/10/2024</a:t>
            </a:fld>
            <a:endParaRPr lang="es-AR" kern="1200">
              <a:solidFill>
                <a:prstClr val="black">
                  <a:alpha val="70000"/>
                </a:prstClr>
              </a:solidFill>
              <a:latin typeface="Gill Sans MT"/>
              <a:ea typeface="+mn-ea"/>
              <a:cs typeface="+mn-cs"/>
            </a:endParaRPr>
          </a:p>
        </p:txBody>
      </p:sp>
      <p:sp>
        <p:nvSpPr>
          <p:cNvPr id="5" name="Footer Placeholder 4"/>
          <p:cNvSpPr>
            <a:spLocks noGrp="1"/>
          </p:cNvSpPr>
          <p:nvPr>
            <p:ph type="ftr" sz="quarter" idx="3"/>
          </p:nvPr>
        </p:nvSpPr>
        <p:spPr>
          <a:xfrm>
            <a:off x="1102239" y="4677156"/>
            <a:ext cx="4556664" cy="240030"/>
          </a:xfrm>
          <a:prstGeom prst="rect">
            <a:avLst/>
          </a:prstGeom>
        </p:spPr>
        <p:txBody>
          <a:bodyPr vert="horz" lIns="91438" tIns="45719" rIns="91438" bIns="45719" rtlCol="0" anchor="ctr"/>
          <a:lstStyle>
            <a:lvl1pPr algn="l">
              <a:defRPr sz="1000">
                <a:solidFill>
                  <a:schemeClr val="tx1">
                    <a:alpha val="70000"/>
                  </a:schemeClr>
                </a:solidFill>
              </a:defRPr>
            </a:lvl1pPr>
          </a:lstStyle>
          <a:p>
            <a:pPr>
              <a:buClrTx/>
              <a:buFontTx/>
              <a:buNone/>
            </a:pPr>
            <a:endParaRPr lang="es-AR" kern="1200">
              <a:solidFill>
                <a:prstClr val="black">
                  <a:alpha val="70000"/>
                </a:prstClr>
              </a:solidFill>
              <a:latin typeface="Gill Sans MT"/>
              <a:ea typeface="+mn-ea"/>
              <a:cs typeface="+mn-cs"/>
            </a:endParaRPr>
          </a:p>
        </p:txBody>
      </p:sp>
      <p:sp>
        <p:nvSpPr>
          <p:cNvPr id="6" name="Slide Number Placeholder 5"/>
          <p:cNvSpPr>
            <a:spLocks noGrp="1"/>
          </p:cNvSpPr>
          <p:nvPr>
            <p:ph type="sldNum" sz="quarter" idx="4"/>
          </p:nvPr>
        </p:nvSpPr>
        <p:spPr>
          <a:xfrm>
            <a:off x="8240112" y="4663440"/>
            <a:ext cx="365760" cy="274320"/>
          </a:xfrm>
          <a:prstGeom prst="ellipse">
            <a:avLst/>
          </a:prstGeom>
          <a:solidFill>
            <a:srgbClr val="1D1D1D">
              <a:alpha val="69804"/>
            </a:srgbClr>
          </a:solidFill>
        </p:spPr>
        <p:txBody>
          <a:bodyPr vert="horz" lIns="18287" tIns="45719" rIns="18287" bIns="45719" rtlCol="0" anchor="ctr">
            <a:noAutofit/>
          </a:bodyPr>
          <a:lstStyle>
            <a:lvl1pPr algn="ctr">
              <a:defRPr sz="1100" spc="0" baseline="0">
                <a:solidFill>
                  <a:srgbClr val="FFFFFF"/>
                </a:solidFill>
              </a:defRPr>
            </a:lvl1pPr>
          </a:lstStyle>
          <a:p>
            <a:pPr>
              <a:buClrTx/>
              <a:buFontTx/>
              <a:buNone/>
            </a:pPr>
            <a:fld id="{DA5F83CC-8316-4250-BE5E-708948550A4C}" type="slidenum">
              <a:rPr lang="es-AR" kern="1200" smtClean="0">
                <a:latin typeface="Gill Sans MT"/>
                <a:ea typeface="+mn-ea"/>
                <a:cs typeface="+mn-cs"/>
              </a:rPr>
              <a:pPr>
                <a:buClrTx/>
                <a:buFontTx/>
                <a:buNone/>
              </a:pPr>
              <a:t>‹Nº›</a:t>
            </a:fld>
            <a:endParaRPr lang="es-AR" kern="1200">
              <a:latin typeface="Gill Sans MT"/>
              <a:ea typeface="+mn-ea"/>
              <a:cs typeface="+mn-cs"/>
            </a:endParaRPr>
          </a:p>
        </p:txBody>
      </p:sp>
    </p:spTree>
    <p:extLst>
      <p:ext uri="{BB962C8B-B14F-4D97-AF65-F5344CB8AC3E}">
        <p14:creationId xmlns:p14="http://schemas.microsoft.com/office/powerpoint/2010/main" val="193977845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914378"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594" indent="-228594" algn="l" defTabSz="914378"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8"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8"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8" indent="-228594" algn="l" defTabSz="914378"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2" indent="-228594" algn="l" defTabSz="914378"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17" indent="-228594" algn="l" defTabSz="914378"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863" indent="-228594" algn="l" defTabSz="914378"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8"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754" indent="-228594" algn="l" defTabSz="914378"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4" name="Date Placeholder 23"/>
          <p:cNvSpPr>
            <a:spLocks noGrp="1"/>
          </p:cNvSpPr>
          <p:nvPr>
            <p:ph type="dt" sz="half" idx="2"/>
          </p:nvPr>
        </p:nvSpPr>
        <p:spPr>
          <a:xfrm>
            <a:off x="3581400" y="4729162"/>
            <a:ext cx="2133600" cy="357188"/>
          </a:xfrm>
          <a:prstGeom prst="rect">
            <a:avLst/>
          </a:prstGeom>
        </p:spPr>
        <p:txBody>
          <a:bodyPr lIns="68579" tIns="34289" rIns="68579" bIns="34289" numCol="1" anchor="b"/>
          <a:lstStyle>
            <a:lvl1pPr algn="r" eaLnBrk="1" fontAlgn="auto" latinLnBrk="0" hangingPunct="1">
              <a:spcBef>
                <a:spcPts val="0"/>
              </a:spcBef>
              <a:spcAft>
                <a:spcPts val="0"/>
              </a:spcAft>
              <a:defRPr kumimoji="0" sz="900" smtClean="0">
                <a:solidFill>
                  <a:schemeClr val="tx2"/>
                </a:solidFill>
                <a:latin typeface="+mn-lt"/>
                <a:cs typeface="+mn-cs"/>
              </a:defRPr>
            </a:lvl1pPr>
            <a:extLst/>
          </a:lstStyle>
          <a:p>
            <a:pPr>
              <a:buClrTx/>
              <a:buFontTx/>
              <a:buNone/>
              <a:defRPr/>
            </a:pPr>
            <a:fld id="{D7BBACFC-F640-4FBB-9344-664BB395DD2E}" type="datetime1">
              <a:rPr lang="en-US" kern="1200">
                <a:solidFill>
                  <a:srgbClr val="323232"/>
                </a:solidFill>
                <a:ea typeface="+mn-ea"/>
              </a:rPr>
              <a:pPr>
                <a:buClrTx/>
                <a:buFontTx/>
                <a:buNone/>
                <a:defRPr/>
              </a:pPr>
              <a:t>10/31/2024</a:t>
            </a:fld>
            <a:endParaRPr lang="en-US" kern="1200" dirty="0">
              <a:solidFill>
                <a:srgbClr val="323232"/>
              </a:solidFill>
              <a:ea typeface="+mn-ea"/>
            </a:endParaRPr>
          </a:p>
        </p:txBody>
      </p:sp>
      <p:sp>
        <p:nvSpPr>
          <p:cNvPr id="10" name="Footer Placeholder 9"/>
          <p:cNvSpPr>
            <a:spLocks noGrp="1"/>
          </p:cNvSpPr>
          <p:nvPr>
            <p:ph type="ftr" sz="quarter" idx="3"/>
          </p:nvPr>
        </p:nvSpPr>
        <p:spPr>
          <a:xfrm>
            <a:off x="5715000" y="4729162"/>
            <a:ext cx="2895600" cy="357188"/>
          </a:xfrm>
          <a:prstGeom prst="rect">
            <a:avLst/>
          </a:prstGeom>
        </p:spPr>
        <p:txBody>
          <a:bodyPr lIns="68579" tIns="34289" rIns="68579" bIns="34289" numCol="1" anchor="b"/>
          <a:lstStyle>
            <a:lvl1pPr eaLnBrk="1" fontAlgn="auto" latinLnBrk="0" hangingPunct="1">
              <a:spcBef>
                <a:spcPts val="0"/>
              </a:spcBef>
              <a:spcAft>
                <a:spcPts val="0"/>
              </a:spcAft>
              <a:defRPr kumimoji="0" sz="900" dirty="0">
                <a:solidFill>
                  <a:schemeClr val="tx2"/>
                </a:solidFill>
                <a:effectLst/>
                <a:latin typeface="+mn-lt"/>
                <a:cs typeface="+mn-cs"/>
              </a:defRPr>
            </a:lvl1pPr>
            <a:extLst/>
          </a:lstStyle>
          <a:p>
            <a:pPr>
              <a:buClrTx/>
              <a:buFontTx/>
              <a:buNone/>
              <a:defRPr/>
            </a:pPr>
            <a:endParaRPr lang="en-US" kern="1200">
              <a:solidFill>
                <a:srgbClr val="323232"/>
              </a:solidFill>
              <a:ea typeface="+mn-ea"/>
            </a:endParaRPr>
          </a:p>
        </p:txBody>
      </p:sp>
      <p:sp>
        <p:nvSpPr>
          <p:cNvPr id="22" name="Slide Number Placeholder 21"/>
          <p:cNvSpPr>
            <a:spLocks noGrp="1"/>
          </p:cNvSpPr>
          <p:nvPr>
            <p:ph type="sldNum" sz="quarter" idx="4"/>
          </p:nvPr>
        </p:nvSpPr>
        <p:spPr>
          <a:xfrm>
            <a:off x="8614172" y="4729162"/>
            <a:ext cx="457200" cy="357188"/>
          </a:xfrm>
          <a:prstGeom prst="rect">
            <a:avLst/>
          </a:prstGeom>
        </p:spPr>
        <p:txBody>
          <a:bodyPr lIns="68579" tIns="34289" rIns="68579" bIns="34289" numCol="1" anchor="b"/>
          <a:lstStyle>
            <a:lvl1pPr algn="ctr" eaLnBrk="1" fontAlgn="auto" latinLnBrk="0" hangingPunct="1">
              <a:spcBef>
                <a:spcPts val="0"/>
              </a:spcBef>
              <a:spcAft>
                <a:spcPts val="0"/>
              </a:spcAft>
              <a:defRPr kumimoji="0" sz="900" smtClean="0">
                <a:solidFill>
                  <a:schemeClr val="tx2"/>
                </a:solidFill>
                <a:effectLst/>
                <a:latin typeface="+mn-lt"/>
                <a:cs typeface="+mn-cs"/>
              </a:defRPr>
            </a:lvl1pPr>
            <a:extLst/>
          </a:lstStyle>
          <a:p>
            <a:pPr>
              <a:buClrTx/>
              <a:buFontTx/>
              <a:buNone/>
              <a:defRPr/>
            </a:pPr>
            <a:fld id="{354CFF2E-1AA7-4A9A-81FA-AEF034DC2A4E}" type="slidenum">
              <a:rPr lang="en-US" kern="1200">
                <a:solidFill>
                  <a:srgbClr val="323232"/>
                </a:solidFill>
                <a:ea typeface="+mn-ea"/>
              </a:rPr>
              <a:pPr>
                <a:buClrTx/>
                <a:buFontTx/>
                <a:buNone/>
                <a:defRPr/>
              </a:pPr>
              <a:t>‹Nº›</a:t>
            </a:fld>
            <a:endParaRPr lang="en-US" kern="1200">
              <a:solidFill>
                <a:srgbClr val="323232"/>
              </a:solidFill>
              <a:ea typeface="+mn-ea"/>
            </a:endParaRPr>
          </a:p>
        </p:txBody>
      </p:sp>
      <p:sp>
        <p:nvSpPr>
          <p:cNvPr id="3" name="Rectangle 2"/>
          <p:cNvSpPr/>
          <p:nvPr/>
        </p:nvSpPr>
        <p:spPr>
          <a:xfrm>
            <a:off x="0" y="-2724"/>
            <a:ext cx="9141714" cy="5143500"/>
          </a:xfrm>
          <a:prstGeom prst="rect">
            <a:avLst/>
          </a:prstGeom>
          <a:gradFill flip="none" rotWithShape="1">
            <a:gsLst>
              <a:gs pos="0">
                <a:schemeClr val="bg2">
                  <a:lumMod val="90000"/>
                </a:schemeClr>
              </a:gs>
              <a:gs pos="50000">
                <a:schemeClr val="bg2"/>
              </a:gs>
              <a:gs pos="100000">
                <a:schemeClr val="bg1"/>
              </a:gs>
            </a:gsLst>
            <a:path path="circle">
              <a:fillToRect l="100000" t="100000"/>
            </a:path>
            <a:tileRect r="-100000" b="-100000"/>
          </a:gradFill>
          <a:ln>
            <a:noFill/>
          </a:ln>
          <a:effectLst/>
        </p:spPr>
        <p:style>
          <a:lnRef idx="3">
            <a:schemeClr val="lt1"/>
          </a:lnRef>
          <a:fillRef idx="1">
            <a:schemeClr val="accent2"/>
          </a:fillRef>
          <a:effectRef idx="1">
            <a:schemeClr val="accent2"/>
          </a:effectRef>
          <a:fontRef idx="minor">
            <a:schemeClr val="lt1"/>
          </a:fontRef>
        </p:style>
        <p:txBody>
          <a:bodyPr lIns="68579" tIns="34289" rIns="68579" bIns="34289" anchor="ctr"/>
          <a:lstStyle/>
          <a:p>
            <a:pPr algn="ctr">
              <a:buClrTx/>
              <a:buFontTx/>
              <a:buNone/>
              <a:defRPr/>
            </a:pPr>
            <a:endParaRPr lang="en-US" sz="1800" kern="1200" dirty="0">
              <a:solidFill>
                <a:prstClr val="white"/>
              </a:solidFill>
            </a:endParaRPr>
          </a:p>
        </p:txBody>
      </p:sp>
      <p:grpSp>
        <p:nvGrpSpPr>
          <p:cNvPr id="3080" name="Group 7"/>
          <p:cNvGrpSpPr>
            <a:grpSpLocks/>
          </p:cNvGrpSpPr>
          <p:nvPr userDrawn="1"/>
        </p:nvGrpSpPr>
        <p:grpSpPr bwMode="auto">
          <a:xfrm>
            <a:off x="-9525" y="-4762"/>
            <a:ext cx="1112044" cy="5151835"/>
            <a:chOff x="-13023" y="-5589"/>
            <a:chExt cx="1482350" cy="6868109"/>
          </a:xfrm>
        </p:grpSpPr>
        <p:grpSp>
          <p:nvGrpSpPr>
            <p:cNvPr id="3083" name="Group 5"/>
            <p:cNvGrpSpPr>
              <a:grpSpLocks/>
            </p:cNvGrpSpPr>
            <p:nvPr userDrawn="1"/>
          </p:nvGrpSpPr>
          <p:grpSpPr bwMode="auto">
            <a:xfrm>
              <a:off x="20147" y="-5589"/>
              <a:ext cx="1397008" cy="6858000"/>
              <a:chOff x="1097" y="-4624"/>
              <a:chExt cx="1397008" cy="6857406"/>
            </a:xfrm>
          </p:grpSpPr>
          <p:sp>
            <p:nvSpPr>
              <p:cNvPr id="18" name="Freeform 4"/>
              <p:cNvSpPr>
                <a:spLocks/>
              </p:cNvSpPr>
              <p:nvPr/>
            </p:nvSpPr>
            <p:spPr bwMode="ltGray">
              <a:xfrm flipH="1">
                <a:off x="13954" y="-4624"/>
                <a:ext cx="1366492" cy="68389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19" name="Freeform 5"/>
              <p:cNvSpPr>
                <a:spLocks/>
              </p:cNvSpPr>
              <p:nvPr/>
            </p:nvSpPr>
            <p:spPr bwMode="ltGray">
              <a:xfrm flipH="1">
                <a:off x="13954" y="1692019"/>
                <a:ext cx="1366492" cy="501533"/>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0" name="Freeform 6"/>
              <p:cNvSpPr>
                <a:spLocks/>
              </p:cNvSpPr>
              <p:nvPr/>
            </p:nvSpPr>
            <p:spPr bwMode="ltGray">
              <a:xfrm flipH="1">
                <a:off x="13954" y="1285713"/>
                <a:ext cx="1368079" cy="503120"/>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1" name="Freeform 7"/>
              <p:cNvSpPr>
                <a:spLocks/>
              </p:cNvSpPr>
              <p:nvPr/>
            </p:nvSpPr>
            <p:spPr bwMode="ltGray">
              <a:xfrm flipH="1">
                <a:off x="13954" y="149328"/>
                <a:ext cx="1366492" cy="303141"/>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w="9525">
                <a:solidFill>
                  <a:schemeClr val="tx2"/>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3" name="Freeform 8"/>
              <p:cNvSpPr>
                <a:spLocks/>
              </p:cNvSpPr>
              <p:nvPr/>
            </p:nvSpPr>
            <p:spPr bwMode="ltGray">
              <a:xfrm flipH="1">
                <a:off x="13954" y="984159"/>
                <a:ext cx="1368079" cy="349169"/>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5" name="Freeform 9"/>
              <p:cNvSpPr>
                <a:spLocks/>
              </p:cNvSpPr>
              <p:nvPr/>
            </p:nvSpPr>
            <p:spPr bwMode="ltGray">
              <a:xfrm flipH="1">
                <a:off x="13954" y="679430"/>
                <a:ext cx="1368079" cy="43011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6" name="Freeform 10"/>
              <p:cNvSpPr>
                <a:spLocks/>
              </p:cNvSpPr>
              <p:nvPr/>
            </p:nvSpPr>
            <p:spPr bwMode="ltGray">
              <a:xfrm flipH="1">
                <a:off x="13954" y="371526"/>
                <a:ext cx="1383950" cy="374563"/>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7" name="Freeform 11"/>
              <p:cNvSpPr>
                <a:spLocks/>
              </p:cNvSpPr>
              <p:nvPr/>
            </p:nvSpPr>
            <p:spPr bwMode="ltGray">
              <a:xfrm flipH="1">
                <a:off x="2844" y="3939395"/>
                <a:ext cx="1366493" cy="501533"/>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8" name="Freeform 12"/>
              <p:cNvSpPr>
                <a:spLocks/>
              </p:cNvSpPr>
              <p:nvPr/>
            </p:nvSpPr>
            <p:spPr bwMode="ltGray">
              <a:xfrm flipH="1">
                <a:off x="2844" y="3533090"/>
                <a:ext cx="1368079" cy="503120"/>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9" name="Freeform 13"/>
              <p:cNvSpPr>
                <a:spLocks/>
              </p:cNvSpPr>
              <p:nvPr/>
            </p:nvSpPr>
            <p:spPr bwMode="ltGray">
              <a:xfrm flipH="1">
                <a:off x="2844" y="2395117"/>
                <a:ext cx="1366493" cy="303142"/>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w="9525">
                <a:solidFill>
                  <a:schemeClr val="tx2"/>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0" name="Freeform 14"/>
              <p:cNvSpPr>
                <a:spLocks/>
              </p:cNvSpPr>
              <p:nvPr/>
            </p:nvSpPr>
            <p:spPr bwMode="ltGray">
              <a:xfrm flipH="1">
                <a:off x="2844" y="3229948"/>
                <a:ext cx="1368079" cy="350756"/>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1" name="Freeform 15"/>
              <p:cNvSpPr>
                <a:spLocks/>
              </p:cNvSpPr>
              <p:nvPr/>
            </p:nvSpPr>
            <p:spPr bwMode="ltGray">
              <a:xfrm flipH="1">
                <a:off x="2844" y="2926806"/>
                <a:ext cx="1366493" cy="43011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2" name="Freeform 16"/>
              <p:cNvSpPr>
                <a:spLocks/>
              </p:cNvSpPr>
              <p:nvPr/>
            </p:nvSpPr>
            <p:spPr bwMode="ltGray">
              <a:xfrm flipH="1">
                <a:off x="2844" y="2617315"/>
                <a:ext cx="1385538" cy="376150"/>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3" name="Freeform 17"/>
              <p:cNvSpPr>
                <a:spLocks/>
              </p:cNvSpPr>
              <p:nvPr/>
            </p:nvSpPr>
            <p:spPr bwMode="ltGray">
              <a:xfrm flipH="1">
                <a:off x="13954" y="4971030"/>
                <a:ext cx="1366492" cy="501533"/>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4" name="Freeform 18"/>
              <p:cNvSpPr>
                <a:spLocks/>
              </p:cNvSpPr>
              <p:nvPr/>
            </p:nvSpPr>
            <p:spPr bwMode="ltGray">
              <a:xfrm flipH="1">
                <a:off x="13954" y="4564725"/>
                <a:ext cx="1368079" cy="501533"/>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5" name="Freeform 19"/>
              <p:cNvSpPr>
                <a:spLocks/>
              </p:cNvSpPr>
              <p:nvPr/>
            </p:nvSpPr>
            <p:spPr bwMode="ltGray">
              <a:xfrm flipH="1">
                <a:off x="2844" y="5672542"/>
                <a:ext cx="1366493" cy="304729"/>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w="9525">
                <a:solidFill>
                  <a:schemeClr val="tx2"/>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6" name="Freeform 20"/>
              <p:cNvSpPr>
                <a:spLocks/>
              </p:cNvSpPr>
              <p:nvPr/>
            </p:nvSpPr>
            <p:spPr bwMode="ltGray">
              <a:xfrm rot="16200000" flipH="1">
                <a:off x="513092" y="5995537"/>
                <a:ext cx="345994" cy="1369666"/>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7" name="Freeform 21"/>
              <p:cNvSpPr>
                <a:spLocks/>
              </p:cNvSpPr>
              <p:nvPr/>
            </p:nvSpPr>
            <p:spPr bwMode="ltGray">
              <a:xfrm flipH="1">
                <a:off x="2844" y="6205818"/>
                <a:ext cx="1366493" cy="428525"/>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8" name="Freeform 22"/>
              <p:cNvSpPr>
                <a:spLocks/>
              </p:cNvSpPr>
              <p:nvPr/>
            </p:nvSpPr>
            <p:spPr bwMode="ltGray">
              <a:xfrm flipH="1">
                <a:off x="2844" y="5894740"/>
                <a:ext cx="1385538" cy="376149"/>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grpSp>
        <p:sp>
          <p:nvSpPr>
            <p:cNvPr id="16" name="Freeform 23"/>
            <p:cNvSpPr>
              <a:spLocks/>
            </p:cNvSpPr>
            <p:nvPr/>
          </p:nvSpPr>
          <p:spPr bwMode="ltGray">
            <a:xfrm rot="16200000" flipH="1">
              <a:off x="-2994754" y="2977729"/>
              <a:ext cx="6866522" cy="903060"/>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w="9525" cap="flat">
              <a:noFill/>
              <a:prstDash val="solid"/>
              <a:miter lim="800000"/>
              <a:headEnd type="none" w="med" len="med"/>
              <a:tailEnd type="none" w="med" len="med"/>
            </a:ln>
            <a:effectLst/>
            <a:extLst/>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17" name="Freeform 24"/>
            <p:cNvSpPr>
              <a:spLocks/>
            </p:cNvSpPr>
            <p:nvPr/>
          </p:nvSpPr>
          <p:spPr bwMode="ltGray">
            <a:xfrm rot="16200000" flipH="1">
              <a:off x="-2170256" y="3221348"/>
              <a:ext cx="6864934" cy="414232"/>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w="9525" cap="flat">
              <a:noFill/>
              <a:prstDash val="solid"/>
              <a:miter lim="800000"/>
              <a:headEnd type="none" w="med" len="med"/>
              <a:tailEnd type="none" w="med" len="med"/>
            </a:ln>
            <a:effectLst/>
            <a:extLst/>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grpSp>
      <p:sp>
        <p:nvSpPr>
          <p:cNvPr id="3081" name="Text Placeholder 8"/>
          <p:cNvSpPr>
            <a:spLocks noGrp="1"/>
          </p:cNvSpPr>
          <p:nvPr userDrawn="1">
            <p:ph type="body" idx="1"/>
          </p:nvPr>
        </p:nvSpPr>
        <p:spPr bwMode="auto">
          <a:xfrm>
            <a:off x="1435894" y="1085850"/>
            <a:ext cx="7497366"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9" tIns="34289" rIns="68579" bIns="34289"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Title Placeholder 4"/>
          <p:cNvSpPr>
            <a:spLocks noGrp="1"/>
          </p:cNvSpPr>
          <p:nvPr userDrawn="1">
            <p:ph type="title"/>
          </p:nvPr>
        </p:nvSpPr>
        <p:spPr>
          <a:xfrm>
            <a:off x="1435894" y="205979"/>
            <a:ext cx="7497366" cy="857250"/>
          </a:xfrm>
          <a:prstGeom prst="rect">
            <a:avLst/>
          </a:prstGeom>
        </p:spPr>
        <p:txBody>
          <a:bodyPr lIns="68579" tIns="34289" rIns="68579" bIns="34289" numCol="1" anchor="ctr">
            <a:normAutofit/>
          </a:bodyPr>
          <a:lstStyle/>
          <a:p>
            <a:r>
              <a:rPr lang="en-US"/>
              <a:t>Click to edit Master title style</a:t>
            </a:r>
            <a:endParaRPr lang="en-US" dirty="0"/>
          </a:p>
        </p:txBody>
      </p:sp>
    </p:spTree>
    <p:extLst>
      <p:ext uri="{BB962C8B-B14F-4D97-AF65-F5344CB8AC3E}">
        <p14:creationId xmlns:p14="http://schemas.microsoft.com/office/powerpoint/2010/main" val="127245461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ransition spd="med">
    <p:fade/>
  </p:transition>
  <p:hf sldNum="0" hdr="0" ftr="0" dt="0"/>
  <p:txStyles>
    <p:titleStyle>
      <a:lvl1pPr algn="l" rtl="0" fontAlgn="base">
        <a:spcBef>
          <a:spcPct val="0"/>
        </a:spcBef>
        <a:spcAft>
          <a:spcPct val="0"/>
        </a:spcAft>
        <a:defRPr sz="3200" kern="1200">
          <a:solidFill>
            <a:srgbClr val="323232"/>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3200">
          <a:solidFill>
            <a:srgbClr val="323232"/>
          </a:solidFill>
          <a:latin typeface="Century Gothic" pitchFamily="34" charset="0"/>
        </a:defRPr>
      </a:lvl2pPr>
      <a:lvl3pPr algn="l" rtl="0" fontAlgn="base">
        <a:spcBef>
          <a:spcPct val="0"/>
        </a:spcBef>
        <a:spcAft>
          <a:spcPct val="0"/>
        </a:spcAft>
        <a:defRPr sz="3200">
          <a:solidFill>
            <a:srgbClr val="323232"/>
          </a:solidFill>
          <a:latin typeface="Century Gothic" pitchFamily="34" charset="0"/>
        </a:defRPr>
      </a:lvl3pPr>
      <a:lvl4pPr algn="l" rtl="0" fontAlgn="base">
        <a:spcBef>
          <a:spcPct val="0"/>
        </a:spcBef>
        <a:spcAft>
          <a:spcPct val="0"/>
        </a:spcAft>
        <a:defRPr sz="3200">
          <a:solidFill>
            <a:srgbClr val="323232"/>
          </a:solidFill>
          <a:latin typeface="Century Gothic" pitchFamily="34" charset="0"/>
        </a:defRPr>
      </a:lvl4pPr>
      <a:lvl5pPr algn="l" rtl="0" fontAlgn="base">
        <a:spcBef>
          <a:spcPct val="0"/>
        </a:spcBef>
        <a:spcAft>
          <a:spcPct val="0"/>
        </a:spcAft>
        <a:defRPr sz="3200">
          <a:solidFill>
            <a:srgbClr val="323232"/>
          </a:solidFill>
          <a:latin typeface="Century Gothic" pitchFamily="34" charset="0"/>
        </a:defRPr>
      </a:lvl5pPr>
      <a:lvl6pPr marL="342892" algn="l" rtl="0" fontAlgn="base">
        <a:spcBef>
          <a:spcPct val="0"/>
        </a:spcBef>
        <a:spcAft>
          <a:spcPct val="0"/>
        </a:spcAft>
        <a:defRPr sz="3200">
          <a:solidFill>
            <a:srgbClr val="323232"/>
          </a:solidFill>
          <a:latin typeface="Century Gothic" pitchFamily="34" charset="0"/>
        </a:defRPr>
      </a:lvl6pPr>
      <a:lvl7pPr marL="685783" algn="l" rtl="0" fontAlgn="base">
        <a:spcBef>
          <a:spcPct val="0"/>
        </a:spcBef>
        <a:spcAft>
          <a:spcPct val="0"/>
        </a:spcAft>
        <a:defRPr sz="3200">
          <a:solidFill>
            <a:srgbClr val="323232"/>
          </a:solidFill>
          <a:latin typeface="Century Gothic" pitchFamily="34" charset="0"/>
        </a:defRPr>
      </a:lvl7pPr>
      <a:lvl8pPr marL="1028675" algn="l" rtl="0" fontAlgn="base">
        <a:spcBef>
          <a:spcPct val="0"/>
        </a:spcBef>
        <a:spcAft>
          <a:spcPct val="0"/>
        </a:spcAft>
        <a:defRPr sz="3200">
          <a:solidFill>
            <a:srgbClr val="323232"/>
          </a:solidFill>
          <a:latin typeface="Century Gothic" pitchFamily="34" charset="0"/>
        </a:defRPr>
      </a:lvl8pPr>
      <a:lvl9pPr marL="1371566" algn="l" rtl="0" fontAlgn="base">
        <a:spcBef>
          <a:spcPct val="0"/>
        </a:spcBef>
        <a:spcAft>
          <a:spcPct val="0"/>
        </a:spcAft>
        <a:defRPr sz="3200">
          <a:solidFill>
            <a:srgbClr val="323232"/>
          </a:solidFill>
          <a:latin typeface="Century Gothic" pitchFamily="34" charset="0"/>
        </a:defRPr>
      </a:lvl9pPr>
      <a:extLst/>
    </p:titleStyle>
    <p:bodyStyle>
      <a:lvl1pPr marL="273837" indent="-211926" algn="l" rtl="0" fontAlgn="base">
        <a:spcBef>
          <a:spcPts val="450"/>
        </a:spcBef>
        <a:spcAft>
          <a:spcPct val="0"/>
        </a:spcAft>
        <a:buClr>
          <a:schemeClr val="accent1"/>
        </a:buClr>
        <a:buSzPct val="80000"/>
        <a:buFont typeface="Wingdings 2" pitchFamily="18" charset="2"/>
        <a:buChar char=""/>
        <a:defRPr sz="2400" kern="1200">
          <a:solidFill>
            <a:schemeClr val="tx1"/>
          </a:solidFill>
          <a:latin typeface="+mn-lt"/>
          <a:ea typeface="+mn-ea"/>
          <a:cs typeface="+mn-cs"/>
        </a:defRPr>
      </a:lvl1pPr>
      <a:lvl2pPr marL="479810" indent="-177400" algn="l" rtl="0" fontAlgn="base">
        <a:spcBef>
          <a:spcPts val="413"/>
        </a:spcBef>
        <a:spcAft>
          <a:spcPct val="0"/>
        </a:spcAft>
        <a:buClr>
          <a:schemeClr val="accent1"/>
        </a:buClr>
        <a:buFont typeface="Verdana" pitchFamily="34" charset="0"/>
        <a:buChar char="◦"/>
        <a:defRPr sz="2100" kern="1200">
          <a:solidFill>
            <a:schemeClr val="tx1"/>
          </a:solidFill>
          <a:latin typeface="+mn-lt"/>
          <a:ea typeface="+mn-ea"/>
          <a:cs typeface="+mn-cs"/>
        </a:defRPr>
      </a:lvl2pPr>
      <a:lvl3pPr marL="664352" indent="-171446" algn="l" rtl="0" fontAlgn="base">
        <a:spcBef>
          <a:spcPct val="20000"/>
        </a:spcBef>
        <a:spcAft>
          <a:spcPct val="0"/>
        </a:spcAft>
        <a:buClr>
          <a:schemeClr val="accent2"/>
        </a:buClr>
        <a:buFont typeface="Wingdings 2" pitchFamily="18" charset="2"/>
        <a:buChar char=""/>
        <a:defRPr sz="1800" kern="1200">
          <a:solidFill>
            <a:schemeClr val="tx1"/>
          </a:solidFill>
          <a:latin typeface="+mn-lt"/>
          <a:ea typeface="+mn-ea"/>
          <a:cs typeface="+mn-cs"/>
        </a:defRPr>
      </a:lvl3pPr>
      <a:lvl4pPr marL="822701" indent="-129776" algn="l" rtl="0" fontAlgn="base">
        <a:spcBef>
          <a:spcPct val="20000"/>
        </a:spcBef>
        <a:spcAft>
          <a:spcPct val="0"/>
        </a:spcAft>
        <a:buClr>
          <a:srgbClr val="1B587C"/>
        </a:buClr>
        <a:buFont typeface="Wingdings 2" pitchFamily="18" charset="2"/>
        <a:buChar char=""/>
        <a:defRPr sz="1500" kern="1200">
          <a:solidFill>
            <a:schemeClr val="tx1"/>
          </a:solidFill>
          <a:latin typeface="+mn-lt"/>
          <a:ea typeface="+mn-ea"/>
          <a:cs typeface="+mn-cs"/>
        </a:defRPr>
      </a:lvl4pPr>
      <a:lvl5pPr marL="972717" indent="-136919" algn="l" rtl="0" fontAlgn="base">
        <a:spcBef>
          <a:spcPct val="20000"/>
        </a:spcBef>
        <a:spcAft>
          <a:spcPct val="0"/>
        </a:spcAft>
        <a:buClr>
          <a:srgbClr val="4E8542"/>
        </a:buClr>
        <a:buFont typeface="Wingdings 2" pitchFamily="18" charset="2"/>
        <a:buChar char=""/>
        <a:defRPr sz="1500" kern="1200">
          <a:solidFill>
            <a:schemeClr val="tx1"/>
          </a:solidFill>
          <a:latin typeface="+mn-lt"/>
          <a:ea typeface="+mn-ea"/>
          <a:cs typeface="+mn-cs"/>
        </a:defRPr>
      </a:lvl5pPr>
      <a:lvl6pPr marL="1131542" indent="-137156" algn="l" rtl="0" eaLnBrk="1" latinLnBrk="0" hangingPunct="1">
        <a:lnSpc>
          <a:spcPct val="100000"/>
        </a:lnSpc>
        <a:spcBef>
          <a:spcPct val="20000"/>
        </a:spcBef>
        <a:buClr>
          <a:schemeClr val="accent5"/>
        </a:buClr>
        <a:buFont typeface="Wingdings 2"/>
        <a:buChar char=""/>
        <a:defRPr kumimoji="0" sz="1500" kern="1200">
          <a:solidFill>
            <a:schemeClr val="tx1"/>
          </a:solidFill>
          <a:latin typeface="+mn-lt"/>
          <a:ea typeface="+mn-ea"/>
          <a:cs typeface="+mn-cs"/>
        </a:defRPr>
      </a:lvl6pPr>
      <a:lvl7pPr marL="1289272" indent="-137156" algn="l" rtl="0" eaLnBrk="1" latinLnBrk="0" hangingPunct="1">
        <a:lnSpc>
          <a:spcPct val="100000"/>
        </a:lnSpc>
        <a:spcBef>
          <a:spcPct val="20000"/>
        </a:spcBef>
        <a:buClr>
          <a:schemeClr val="accent6"/>
        </a:buClr>
        <a:buFont typeface="Wingdings 2"/>
        <a:buChar char=""/>
        <a:defRPr kumimoji="0" sz="1500" kern="1200">
          <a:solidFill>
            <a:schemeClr val="tx1"/>
          </a:solidFill>
          <a:latin typeface="+mn-lt"/>
          <a:ea typeface="+mn-ea"/>
          <a:cs typeface="+mn-cs"/>
        </a:defRPr>
      </a:lvl7pPr>
      <a:lvl8pPr marL="1440144" indent="-137156" algn="l" rtl="0" eaLnBrk="1" latinLnBrk="0" hangingPunct="1">
        <a:lnSpc>
          <a:spcPct val="100000"/>
        </a:lnSpc>
        <a:spcBef>
          <a:spcPct val="20000"/>
        </a:spcBef>
        <a:buClr>
          <a:schemeClr val="accent6"/>
        </a:buClr>
        <a:buFont typeface="Wingdings 2"/>
        <a:buChar char=""/>
        <a:defRPr kumimoji="0" sz="1500" kern="1200">
          <a:solidFill>
            <a:schemeClr val="tx1"/>
          </a:solidFill>
          <a:latin typeface="+mn-lt"/>
          <a:ea typeface="+mn-ea"/>
          <a:cs typeface="+mn-cs"/>
        </a:defRPr>
      </a:lvl8pPr>
      <a:lvl9pPr marL="1597874" indent="-137156" algn="l" rtl="0" eaLnBrk="1" latinLnBrk="0" hangingPunct="1">
        <a:lnSpc>
          <a:spcPct val="100000"/>
        </a:lnSpc>
        <a:spcBef>
          <a:spcPct val="20000"/>
        </a:spcBef>
        <a:buClr>
          <a:schemeClr val="accent6"/>
        </a:buClr>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342892" algn="l" rtl="0" eaLnBrk="1" latinLnBrk="0" hangingPunct="1">
        <a:defRPr kumimoji="0" kern="1200">
          <a:solidFill>
            <a:schemeClr val="tx1"/>
          </a:solidFill>
          <a:latin typeface="+mn-lt"/>
          <a:ea typeface="+mn-ea"/>
          <a:cs typeface="+mn-cs"/>
        </a:defRPr>
      </a:lvl2pPr>
      <a:lvl3pPr marL="685783" algn="l" rtl="0" eaLnBrk="1" latinLnBrk="0" hangingPunct="1">
        <a:defRPr kumimoji="0" kern="1200">
          <a:solidFill>
            <a:schemeClr val="tx1"/>
          </a:solidFill>
          <a:latin typeface="+mn-lt"/>
          <a:ea typeface="+mn-ea"/>
          <a:cs typeface="+mn-cs"/>
        </a:defRPr>
      </a:lvl3pPr>
      <a:lvl4pPr marL="1028675" algn="l" rtl="0" eaLnBrk="1" latinLnBrk="0" hangingPunct="1">
        <a:defRPr kumimoji="0" kern="1200">
          <a:solidFill>
            <a:schemeClr val="tx1"/>
          </a:solidFill>
          <a:latin typeface="+mn-lt"/>
          <a:ea typeface="+mn-ea"/>
          <a:cs typeface="+mn-cs"/>
        </a:defRPr>
      </a:lvl4pPr>
      <a:lvl5pPr marL="1371566" algn="l" rtl="0" eaLnBrk="1" latinLnBrk="0" hangingPunct="1">
        <a:defRPr kumimoji="0" kern="1200">
          <a:solidFill>
            <a:schemeClr val="tx1"/>
          </a:solidFill>
          <a:latin typeface="+mn-lt"/>
          <a:ea typeface="+mn-ea"/>
          <a:cs typeface="+mn-cs"/>
        </a:defRPr>
      </a:lvl5pPr>
      <a:lvl6pPr marL="1714457" algn="l" rtl="0" eaLnBrk="1" latinLnBrk="0" hangingPunct="1">
        <a:defRPr kumimoji="0" kern="1200">
          <a:solidFill>
            <a:schemeClr val="tx1"/>
          </a:solidFill>
          <a:latin typeface="+mn-lt"/>
          <a:ea typeface="+mn-ea"/>
          <a:cs typeface="+mn-cs"/>
        </a:defRPr>
      </a:lvl6pPr>
      <a:lvl7pPr marL="2057348" algn="l" rtl="0" eaLnBrk="1" latinLnBrk="0" hangingPunct="1">
        <a:defRPr kumimoji="0" kern="1200">
          <a:solidFill>
            <a:schemeClr val="tx1"/>
          </a:solidFill>
          <a:latin typeface="+mn-lt"/>
          <a:ea typeface="+mn-ea"/>
          <a:cs typeface="+mn-cs"/>
        </a:defRPr>
      </a:lvl7pPr>
      <a:lvl8pPr marL="2400240" algn="l" rtl="0" eaLnBrk="1" latinLnBrk="0" hangingPunct="1">
        <a:defRPr kumimoji="0" kern="1200">
          <a:solidFill>
            <a:schemeClr val="tx1"/>
          </a:solidFill>
          <a:latin typeface="+mn-lt"/>
          <a:ea typeface="+mn-ea"/>
          <a:cs typeface="+mn-cs"/>
        </a:defRPr>
      </a:lvl8pPr>
      <a:lvl9pPr marL="2743132"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4" name="Date Placeholder 23"/>
          <p:cNvSpPr>
            <a:spLocks noGrp="1"/>
          </p:cNvSpPr>
          <p:nvPr>
            <p:ph type="dt" sz="half" idx="2"/>
          </p:nvPr>
        </p:nvSpPr>
        <p:spPr>
          <a:xfrm>
            <a:off x="3581400" y="4729162"/>
            <a:ext cx="2133600" cy="357188"/>
          </a:xfrm>
          <a:prstGeom prst="rect">
            <a:avLst/>
          </a:prstGeom>
        </p:spPr>
        <p:txBody>
          <a:bodyPr lIns="68580" tIns="34290" rIns="68580" bIns="34290" numCol="1" anchor="b"/>
          <a:lstStyle>
            <a:lvl1pPr algn="r" eaLnBrk="1" fontAlgn="auto" latinLnBrk="0" hangingPunct="1">
              <a:spcBef>
                <a:spcPts val="0"/>
              </a:spcBef>
              <a:spcAft>
                <a:spcPts val="0"/>
              </a:spcAft>
              <a:defRPr kumimoji="0" sz="900" smtClean="0">
                <a:solidFill>
                  <a:schemeClr val="tx2"/>
                </a:solidFill>
                <a:latin typeface="+mn-lt"/>
                <a:cs typeface="+mn-cs"/>
              </a:defRPr>
            </a:lvl1pPr>
            <a:extLst/>
          </a:lstStyle>
          <a:p>
            <a:pPr>
              <a:buClrTx/>
              <a:buFontTx/>
              <a:buNone/>
              <a:defRPr/>
            </a:pPr>
            <a:fld id="{D7BBACFC-F640-4FBB-9344-664BB395DD2E}" type="datetime1">
              <a:rPr lang="en-US" kern="1200">
                <a:solidFill>
                  <a:srgbClr val="323232"/>
                </a:solidFill>
                <a:ea typeface="+mn-ea"/>
              </a:rPr>
              <a:pPr>
                <a:buClrTx/>
                <a:buFontTx/>
                <a:buNone/>
                <a:defRPr/>
              </a:pPr>
              <a:t>10/31/2024</a:t>
            </a:fld>
            <a:endParaRPr lang="en-US" kern="1200" dirty="0">
              <a:solidFill>
                <a:srgbClr val="323232"/>
              </a:solidFill>
              <a:ea typeface="+mn-ea"/>
            </a:endParaRPr>
          </a:p>
        </p:txBody>
      </p:sp>
      <p:sp>
        <p:nvSpPr>
          <p:cNvPr id="10" name="Footer Placeholder 9"/>
          <p:cNvSpPr>
            <a:spLocks noGrp="1"/>
          </p:cNvSpPr>
          <p:nvPr>
            <p:ph type="ftr" sz="quarter" idx="3"/>
          </p:nvPr>
        </p:nvSpPr>
        <p:spPr>
          <a:xfrm>
            <a:off x="5715000" y="4729162"/>
            <a:ext cx="2895600" cy="357188"/>
          </a:xfrm>
          <a:prstGeom prst="rect">
            <a:avLst/>
          </a:prstGeom>
        </p:spPr>
        <p:txBody>
          <a:bodyPr lIns="68580" tIns="34290" rIns="68580" bIns="34290" numCol="1" anchor="b"/>
          <a:lstStyle>
            <a:lvl1pPr eaLnBrk="1" fontAlgn="auto" latinLnBrk="0" hangingPunct="1">
              <a:spcBef>
                <a:spcPts val="0"/>
              </a:spcBef>
              <a:spcAft>
                <a:spcPts val="0"/>
              </a:spcAft>
              <a:defRPr kumimoji="0" sz="900" dirty="0">
                <a:solidFill>
                  <a:schemeClr val="tx2"/>
                </a:solidFill>
                <a:effectLst/>
                <a:latin typeface="+mn-lt"/>
                <a:cs typeface="+mn-cs"/>
              </a:defRPr>
            </a:lvl1pPr>
            <a:extLst/>
          </a:lstStyle>
          <a:p>
            <a:pPr>
              <a:buClrTx/>
              <a:buFontTx/>
              <a:buNone/>
              <a:defRPr/>
            </a:pPr>
            <a:endParaRPr lang="en-US" kern="1200">
              <a:solidFill>
                <a:srgbClr val="323232"/>
              </a:solidFill>
              <a:ea typeface="+mn-ea"/>
            </a:endParaRPr>
          </a:p>
        </p:txBody>
      </p:sp>
      <p:sp>
        <p:nvSpPr>
          <p:cNvPr id="22" name="Slide Number Placeholder 21"/>
          <p:cNvSpPr>
            <a:spLocks noGrp="1"/>
          </p:cNvSpPr>
          <p:nvPr>
            <p:ph type="sldNum" sz="quarter" idx="4"/>
          </p:nvPr>
        </p:nvSpPr>
        <p:spPr>
          <a:xfrm>
            <a:off x="8614172" y="4729162"/>
            <a:ext cx="457200" cy="357188"/>
          </a:xfrm>
          <a:prstGeom prst="rect">
            <a:avLst/>
          </a:prstGeom>
        </p:spPr>
        <p:txBody>
          <a:bodyPr lIns="68580" tIns="34290" rIns="68580" bIns="34290" numCol="1" anchor="b"/>
          <a:lstStyle>
            <a:lvl1pPr algn="ctr" eaLnBrk="1" fontAlgn="auto" latinLnBrk="0" hangingPunct="1">
              <a:spcBef>
                <a:spcPts val="0"/>
              </a:spcBef>
              <a:spcAft>
                <a:spcPts val="0"/>
              </a:spcAft>
              <a:defRPr kumimoji="0" sz="900" smtClean="0">
                <a:solidFill>
                  <a:schemeClr val="tx2"/>
                </a:solidFill>
                <a:effectLst/>
                <a:latin typeface="+mn-lt"/>
                <a:cs typeface="+mn-cs"/>
              </a:defRPr>
            </a:lvl1pPr>
            <a:extLst/>
          </a:lstStyle>
          <a:p>
            <a:pPr>
              <a:buClrTx/>
              <a:buFontTx/>
              <a:buNone/>
              <a:defRPr/>
            </a:pPr>
            <a:fld id="{354CFF2E-1AA7-4A9A-81FA-AEF034DC2A4E}" type="slidenum">
              <a:rPr lang="en-US" kern="1200">
                <a:solidFill>
                  <a:srgbClr val="323232"/>
                </a:solidFill>
                <a:ea typeface="+mn-ea"/>
              </a:rPr>
              <a:pPr>
                <a:buClrTx/>
                <a:buFontTx/>
                <a:buNone/>
                <a:defRPr/>
              </a:pPr>
              <a:t>‹Nº›</a:t>
            </a:fld>
            <a:endParaRPr lang="en-US" kern="1200">
              <a:solidFill>
                <a:srgbClr val="323232"/>
              </a:solidFill>
              <a:ea typeface="+mn-ea"/>
            </a:endParaRPr>
          </a:p>
        </p:txBody>
      </p:sp>
      <p:sp>
        <p:nvSpPr>
          <p:cNvPr id="3" name="Rectangle 2"/>
          <p:cNvSpPr/>
          <p:nvPr/>
        </p:nvSpPr>
        <p:spPr>
          <a:xfrm>
            <a:off x="0" y="-2724"/>
            <a:ext cx="9141714" cy="5143500"/>
          </a:xfrm>
          <a:prstGeom prst="rect">
            <a:avLst/>
          </a:prstGeom>
          <a:gradFill flip="none" rotWithShape="1">
            <a:gsLst>
              <a:gs pos="0">
                <a:schemeClr val="bg2">
                  <a:lumMod val="90000"/>
                </a:schemeClr>
              </a:gs>
              <a:gs pos="50000">
                <a:schemeClr val="bg2"/>
              </a:gs>
              <a:gs pos="100000">
                <a:schemeClr val="bg1"/>
              </a:gs>
            </a:gsLst>
            <a:path path="circle">
              <a:fillToRect l="100000" t="100000"/>
            </a:path>
            <a:tileRect r="-100000" b="-100000"/>
          </a:gradFill>
          <a:ln>
            <a:noFill/>
          </a:ln>
          <a:effectLst/>
        </p:spPr>
        <p:style>
          <a:lnRef idx="3">
            <a:schemeClr val="lt1"/>
          </a:lnRef>
          <a:fillRef idx="1">
            <a:schemeClr val="accent2"/>
          </a:fillRef>
          <a:effectRef idx="1">
            <a:schemeClr val="accent2"/>
          </a:effectRef>
          <a:fontRef idx="minor">
            <a:schemeClr val="lt1"/>
          </a:fontRef>
        </p:style>
        <p:txBody>
          <a:bodyPr lIns="68580" tIns="34290" rIns="68580" bIns="34290" anchor="ctr"/>
          <a:lstStyle/>
          <a:p>
            <a:pPr algn="ctr">
              <a:buClrTx/>
              <a:buFontTx/>
              <a:buNone/>
              <a:defRPr/>
            </a:pPr>
            <a:endParaRPr lang="en-US" sz="1800" kern="1200" dirty="0">
              <a:solidFill>
                <a:prstClr val="white"/>
              </a:solidFill>
            </a:endParaRPr>
          </a:p>
        </p:txBody>
      </p:sp>
      <p:grpSp>
        <p:nvGrpSpPr>
          <p:cNvPr id="3080" name="Group 7"/>
          <p:cNvGrpSpPr>
            <a:grpSpLocks/>
          </p:cNvGrpSpPr>
          <p:nvPr userDrawn="1"/>
        </p:nvGrpSpPr>
        <p:grpSpPr bwMode="auto">
          <a:xfrm>
            <a:off x="-9525" y="-4762"/>
            <a:ext cx="1112044" cy="5151835"/>
            <a:chOff x="-13023" y="-5589"/>
            <a:chExt cx="1482350" cy="6868109"/>
          </a:xfrm>
        </p:grpSpPr>
        <p:grpSp>
          <p:nvGrpSpPr>
            <p:cNvPr id="3083" name="Group 5"/>
            <p:cNvGrpSpPr>
              <a:grpSpLocks/>
            </p:cNvGrpSpPr>
            <p:nvPr userDrawn="1"/>
          </p:nvGrpSpPr>
          <p:grpSpPr bwMode="auto">
            <a:xfrm>
              <a:off x="20147" y="-5589"/>
              <a:ext cx="1397008" cy="6858000"/>
              <a:chOff x="1097" y="-4624"/>
              <a:chExt cx="1397008" cy="6857406"/>
            </a:xfrm>
          </p:grpSpPr>
          <p:sp>
            <p:nvSpPr>
              <p:cNvPr id="18" name="Freeform 4"/>
              <p:cNvSpPr>
                <a:spLocks/>
              </p:cNvSpPr>
              <p:nvPr/>
            </p:nvSpPr>
            <p:spPr bwMode="ltGray">
              <a:xfrm flipH="1">
                <a:off x="13954" y="-4624"/>
                <a:ext cx="1366492" cy="68389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19" name="Freeform 5"/>
              <p:cNvSpPr>
                <a:spLocks/>
              </p:cNvSpPr>
              <p:nvPr/>
            </p:nvSpPr>
            <p:spPr bwMode="ltGray">
              <a:xfrm flipH="1">
                <a:off x="13954" y="1692019"/>
                <a:ext cx="1366492" cy="501533"/>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0" name="Freeform 6"/>
              <p:cNvSpPr>
                <a:spLocks/>
              </p:cNvSpPr>
              <p:nvPr/>
            </p:nvSpPr>
            <p:spPr bwMode="ltGray">
              <a:xfrm flipH="1">
                <a:off x="13954" y="1285713"/>
                <a:ext cx="1368079" cy="503120"/>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1" name="Freeform 7"/>
              <p:cNvSpPr>
                <a:spLocks/>
              </p:cNvSpPr>
              <p:nvPr/>
            </p:nvSpPr>
            <p:spPr bwMode="ltGray">
              <a:xfrm flipH="1">
                <a:off x="13954" y="149328"/>
                <a:ext cx="1366492" cy="303141"/>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w="9525">
                <a:solidFill>
                  <a:schemeClr val="tx2"/>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3" name="Freeform 8"/>
              <p:cNvSpPr>
                <a:spLocks/>
              </p:cNvSpPr>
              <p:nvPr/>
            </p:nvSpPr>
            <p:spPr bwMode="ltGray">
              <a:xfrm flipH="1">
                <a:off x="13954" y="984159"/>
                <a:ext cx="1368079" cy="349169"/>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5" name="Freeform 9"/>
              <p:cNvSpPr>
                <a:spLocks/>
              </p:cNvSpPr>
              <p:nvPr/>
            </p:nvSpPr>
            <p:spPr bwMode="ltGray">
              <a:xfrm flipH="1">
                <a:off x="13954" y="679430"/>
                <a:ext cx="1368079" cy="43011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6" name="Freeform 10"/>
              <p:cNvSpPr>
                <a:spLocks/>
              </p:cNvSpPr>
              <p:nvPr/>
            </p:nvSpPr>
            <p:spPr bwMode="ltGray">
              <a:xfrm flipH="1">
                <a:off x="13954" y="371526"/>
                <a:ext cx="1383950" cy="374563"/>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7" name="Freeform 11"/>
              <p:cNvSpPr>
                <a:spLocks/>
              </p:cNvSpPr>
              <p:nvPr/>
            </p:nvSpPr>
            <p:spPr bwMode="ltGray">
              <a:xfrm flipH="1">
                <a:off x="2844" y="3939395"/>
                <a:ext cx="1366493" cy="501533"/>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8" name="Freeform 12"/>
              <p:cNvSpPr>
                <a:spLocks/>
              </p:cNvSpPr>
              <p:nvPr/>
            </p:nvSpPr>
            <p:spPr bwMode="ltGray">
              <a:xfrm flipH="1">
                <a:off x="2844" y="3533090"/>
                <a:ext cx="1368079" cy="503120"/>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29" name="Freeform 13"/>
              <p:cNvSpPr>
                <a:spLocks/>
              </p:cNvSpPr>
              <p:nvPr/>
            </p:nvSpPr>
            <p:spPr bwMode="ltGray">
              <a:xfrm flipH="1">
                <a:off x="2844" y="2395117"/>
                <a:ext cx="1366493" cy="303142"/>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w="9525">
                <a:solidFill>
                  <a:schemeClr val="tx2"/>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0" name="Freeform 14"/>
              <p:cNvSpPr>
                <a:spLocks/>
              </p:cNvSpPr>
              <p:nvPr/>
            </p:nvSpPr>
            <p:spPr bwMode="ltGray">
              <a:xfrm flipH="1">
                <a:off x="2844" y="3229948"/>
                <a:ext cx="1368079" cy="350756"/>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1" name="Freeform 15"/>
              <p:cNvSpPr>
                <a:spLocks/>
              </p:cNvSpPr>
              <p:nvPr/>
            </p:nvSpPr>
            <p:spPr bwMode="ltGray">
              <a:xfrm flipH="1">
                <a:off x="2844" y="2926806"/>
                <a:ext cx="1366493" cy="43011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2" name="Freeform 16"/>
              <p:cNvSpPr>
                <a:spLocks/>
              </p:cNvSpPr>
              <p:nvPr/>
            </p:nvSpPr>
            <p:spPr bwMode="ltGray">
              <a:xfrm flipH="1">
                <a:off x="2844" y="2617315"/>
                <a:ext cx="1385538" cy="376150"/>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3" name="Freeform 17"/>
              <p:cNvSpPr>
                <a:spLocks/>
              </p:cNvSpPr>
              <p:nvPr/>
            </p:nvSpPr>
            <p:spPr bwMode="ltGray">
              <a:xfrm flipH="1">
                <a:off x="13954" y="4971030"/>
                <a:ext cx="1366492" cy="501533"/>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4" name="Freeform 18"/>
              <p:cNvSpPr>
                <a:spLocks/>
              </p:cNvSpPr>
              <p:nvPr/>
            </p:nvSpPr>
            <p:spPr bwMode="ltGray">
              <a:xfrm flipH="1">
                <a:off x="13954" y="4564725"/>
                <a:ext cx="1368079" cy="501533"/>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5" name="Freeform 19"/>
              <p:cNvSpPr>
                <a:spLocks/>
              </p:cNvSpPr>
              <p:nvPr/>
            </p:nvSpPr>
            <p:spPr bwMode="ltGray">
              <a:xfrm flipH="1">
                <a:off x="2844" y="5672542"/>
                <a:ext cx="1366493" cy="304729"/>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w="9525">
                <a:solidFill>
                  <a:schemeClr val="tx2"/>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6" name="Freeform 20"/>
              <p:cNvSpPr>
                <a:spLocks/>
              </p:cNvSpPr>
              <p:nvPr/>
            </p:nvSpPr>
            <p:spPr bwMode="ltGray">
              <a:xfrm rot="16200000" flipH="1">
                <a:off x="513092" y="5995537"/>
                <a:ext cx="345994" cy="1369666"/>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7" name="Freeform 21"/>
              <p:cNvSpPr>
                <a:spLocks/>
              </p:cNvSpPr>
              <p:nvPr/>
            </p:nvSpPr>
            <p:spPr bwMode="ltGray">
              <a:xfrm flipH="1">
                <a:off x="2844" y="6205818"/>
                <a:ext cx="1366493" cy="428525"/>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38" name="Freeform 22"/>
              <p:cNvSpPr>
                <a:spLocks/>
              </p:cNvSpPr>
              <p:nvPr/>
            </p:nvSpPr>
            <p:spPr bwMode="ltGray">
              <a:xfrm flipH="1">
                <a:off x="2844" y="5894740"/>
                <a:ext cx="1385538" cy="376149"/>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w="9525">
                <a:solidFill>
                  <a:schemeClr val="tx1"/>
                </a:solidFill>
                <a:round/>
                <a:headEnd/>
                <a:tailEnd/>
              </a:ln>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grpSp>
        <p:sp>
          <p:nvSpPr>
            <p:cNvPr id="16" name="Freeform 23"/>
            <p:cNvSpPr>
              <a:spLocks/>
            </p:cNvSpPr>
            <p:nvPr/>
          </p:nvSpPr>
          <p:spPr bwMode="ltGray">
            <a:xfrm rot="16200000" flipH="1">
              <a:off x="-2994754" y="2977729"/>
              <a:ext cx="6866522" cy="903060"/>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w="9525" cap="flat">
              <a:noFill/>
              <a:prstDash val="solid"/>
              <a:miter lim="800000"/>
              <a:headEnd type="none" w="med" len="med"/>
              <a:tailEnd type="none" w="med" len="med"/>
            </a:ln>
            <a:effectLst/>
            <a:extLst/>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sp>
          <p:nvSpPr>
            <p:cNvPr id="17" name="Freeform 24"/>
            <p:cNvSpPr>
              <a:spLocks/>
            </p:cNvSpPr>
            <p:nvPr/>
          </p:nvSpPr>
          <p:spPr bwMode="ltGray">
            <a:xfrm rot="16200000" flipH="1">
              <a:off x="-2170256" y="3221348"/>
              <a:ext cx="6864934" cy="414232"/>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w="9525" cap="flat">
              <a:noFill/>
              <a:prstDash val="solid"/>
              <a:miter lim="800000"/>
              <a:headEnd type="none" w="med" len="med"/>
              <a:tailEnd type="none" w="med" len="med"/>
            </a:ln>
            <a:effectLst/>
            <a:extLst/>
          </p:spPr>
          <p:txBody>
            <a:bodyPr wrap="none" anchor="ctr"/>
            <a:lstStyle/>
            <a:p>
              <a:pPr>
                <a:buClrTx/>
                <a:buFontTx/>
                <a:buNone/>
                <a:defRPr/>
              </a:pPr>
              <a:endParaRPr lang="en-US" sz="1800" kern="1200">
                <a:solidFill>
                  <a:prstClr val="black"/>
                </a:solidFill>
                <a:latin typeface="Palatino Linotype"/>
                <a:ea typeface="+mn-ea"/>
                <a:cs typeface="Arial" charset="0"/>
              </a:endParaRPr>
            </a:p>
          </p:txBody>
        </p:sp>
      </p:grpSp>
      <p:sp>
        <p:nvSpPr>
          <p:cNvPr id="3081" name="Text Placeholder 8"/>
          <p:cNvSpPr>
            <a:spLocks noGrp="1"/>
          </p:cNvSpPr>
          <p:nvPr userDrawn="1">
            <p:ph type="body" idx="1"/>
          </p:nvPr>
        </p:nvSpPr>
        <p:spPr bwMode="auto">
          <a:xfrm>
            <a:off x="1435894" y="1085850"/>
            <a:ext cx="7497366"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Title Placeholder 4"/>
          <p:cNvSpPr>
            <a:spLocks noGrp="1"/>
          </p:cNvSpPr>
          <p:nvPr userDrawn="1">
            <p:ph type="title"/>
          </p:nvPr>
        </p:nvSpPr>
        <p:spPr>
          <a:xfrm>
            <a:off x="1435894" y="205979"/>
            <a:ext cx="7497366" cy="857250"/>
          </a:xfrm>
          <a:prstGeom prst="rect">
            <a:avLst/>
          </a:prstGeom>
        </p:spPr>
        <p:txBody>
          <a:bodyPr lIns="68580" tIns="34290" rIns="68580" bIns="34290" numCol="1" anchor="ctr">
            <a:normAutofit/>
          </a:bodyPr>
          <a:lstStyle/>
          <a:p>
            <a:r>
              <a:rPr lang="en-US"/>
              <a:t>Click to edit Master title style</a:t>
            </a:r>
            <a:endParaRPr lang="en-US" dirty="0"/>
          </a:p>
        </p:txBody>
      </p:sp>
    </p:spTree>
    <p:extLst>
      <p:ext uri="{BB962C8B-B14F-4D97-AF65-F5344CB8AC3E}">
        <p14:creationId xmlns:p14="http://schemas.microsoft.com/office/powerpoint/2010/main" val="345296757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ransition spd="med">
    <p:fade/>
  </p:transition>
  <p:hf sldNum="0" hdr="0" ftr="0" dt="0"/>
  <p:txStyles>
    <p:titleStyle>
      <a:lvl1pPr algn="l" rtl="0" fontAlgn="base">
        <a:spcBef>
          <a:spcPct val="0"/>
        </a:spcBef>
        <a:spcAft>
          <a:spcPct val="0"/>
        </a:spcAft>
        <a:defRPr sz="3200" kern="1200">
          <a:solidFill>
            <a:srgbClr val="323232"/>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3200">
          <a:solidFill>
            <a:srgbClr val="323232"/>
          </a:solidFill>
          <a:latin typeface="Century Gothic" pitchFamily="34" charset="0"/>
        </a:defRPr>
      </a:lvl2pPr>
      <a:lvl3pPr algn="l" rtl="0" fontAlgn="base">
        <a:spcBef>
          <a:spcPct val="0"/>
        </a:spcBef>
        <a:spcAft>
          <a:spcPct val="0"/>
        </a:spcAft>
        <a:defRPr sz="3200">
          <a:solidFill>
            <a:srgbClr val="323232"/>
          </a:solidFill>
          <a:latin typeface="Century Gothic" pitchFamily="34" charset="0"/>
        </a:defRPr>
      </a:lvl3pPr>
      <a:lvl4pPr algn="l" rtl="0" fontAlgn="base">
        <a:spcBef>
          <a:spcPct val="0"/>
        </a:spcBef>
        <a:spcAft>
          <a:spcPct val="0"/>
        </a:spcAft>
        <a:defRPr sz="3200">
          <a:solidFill>
            <a:srgbClr val="323232"/>
          </a:solidFill>
          <a:latin typeface="Century Gothic" pitchFamily="34" charset="0"/>
        </a:defRPr>
      </a:lvl4pPr>
      <a:lvl5pPr algn="l" rtl="0" fontAlgn="base">
        <a:spcBef>
          <a:spcPct val="0"/>
        </a:spcBef>
        <a:spcAft>
          <a:spcPct val="0"/>
        </a:spcAft>
        <a:defRPr sz="3200">
          <a:solidFill>
            <a:srgbClr val="323232"/>
          </a:solidFill>
          <a:latin typeface="Century Gothic" pitchFamily="34" charset="0"/>
        </a:defRPr>
      </a:lvl5pPr>
      <a:lvl6pPr marL="342900" algn="l" rtl="0" fontAlgn="base">
        <a:spcBef>
          <a:spcPct val="0"/>
        </a:spcBef>
        <a:spcAft>
          <a:spcPct val="0"/>
        </a:spcAft>
        <a:defRPr sz="3200">
          <a:solidFill>
            <a:srgbClr val="323232"/>
          </a:solidFill>
          <a:latin typeface="Century Gothic" pitchFamily="34" charset="0"/>
        </a:defRPr>
      </a:lvl6pPr>
      <a:lvl7pPr marL="685800" algn="l" rtl="0" fontAlgn="base">
        <a:spcBef>
          <a:spcPct val="0"/>
        </a:spcBef>
        <a:spcAft>
          <a:spcPct val="0"/>
        </a:spcAft>
        <a:defRPr sz="3200">
          <a:solidFill>
            <a:srgbClr val="323232"/>
          </a:solidFill>
          <a:latin typeface="Century Gothic" pitchFamily="34" charset="0"/>
        </a:defRPr>
      </a:lvl7pPr>
      <a:lvl8pPr marL="1028700" algn="l" rtl="0" fontAlgn="base">
        <a:spcBef>
          <a:spcPct val="0"/>
        </a:spcBef>
        <a:spcAft>
          <a:spcPct val="0"/>
        </a:spcAft>
        <a:defRPr sz="3200">
          <a:solidFill>
            <a:srgbClr val="323232"/>
          </a:solidFill>
          <a:latin typeface="Century Gothic" pitchFamily="34" charset="0"/>
        </a:defRPr>
      </a:lvl8pPr>
      <a:lvl9pPr marL="1371600" algn="l" rtl="0" fontAlgn="base">
        <a:spcBef>
          <a:spcPct val="0"/>
        </a:spcBef>
        <a:spcAft>
          <a:spcPct val="0"/>
        </a:spcAft>
        <a:defRPr sz="3200">
          <a:solidFill>
            <a:srgbClr val="323232"/>
          </a:solidFill>
          <a:latin typeface="Century Gothic" pitchFamily="34" charset="0"/>
        </a:defRPr>
      </a:lvl9pPr>
      <a:extLst/>
    </p:titleStyle>
    <p:bodyStyle>
      <a:lvl1pPr marL="273844" indent="-211931" algn="l" rtl="0" fontAlgn="base">
        <a:spcBef>
          <a:spcPts val="450"/>
        </a:spcBef>
        <a:spcAft>
          <a:spcPct val="0"/>
        </a:spcAft>
        <a:buClr>
          <a:schemeClr val="accent1"/>
        </a:buClr>
        <a:buSzPct val="80000"/>
        <a:buFont typeface="Wingdings 2" pitchFamily="18" charset="2"/>
        <a:buChar char=""/>
        <a:defRPr sz="2400" kern="1200">
          <a:solidFill>
            <a:schemeClr val="tx1"/>
          </a:solidFill>
          <a:latin typeface="+mn-lt"/>
          <a:ea typeface="+mn-ea"/>
          <a:cs typeface="+mn-cs"/>
        </a:defRPr>
      </a:lvl1pPr>
      <a:lvl2pPr marL="479822" indent="-177404" algn="l" rtl="0" fontAlgn="base">
        <a:spcBef>
          <a:spcPts val="413"/>
        </a:spcBef>
        <a:spcAft>
          <a:spcPct val="0"/>
        </a:spcAft>
        <a:buClr>
          <a:schemeClr val="accent1"/>
        </a:buClr>
        <a:buFont typeface="Verdana" pitchFamily="34" charset="0"/>
        <a:buChar char="◦"/>
        <a:defRPr sz="2100" kern="1200">
          <a:solidFill>
            <a:schemeClr val="tx1"/>
          </a:solidFill>
          <a:latin typeface="+mn-lt"/>
          <a:ea typeface="+mn-ea"/>
          <a:cs typeface="+mn-cs"/>
        </a:defRPr>
      </a:lvl2pPr>
      <a:lvl3pPr marL="664369" indent="-171450" algn="l" rtl="0" fontAlgn="base">
        <a:spcBef>
          <a:spcPct val="20000"/>
        </a:spcBef>
        <a:spcAft>
          <a:spcPct val="0"/>
        </a:spcAft>
        <a:buClr>
          <a:schemeClr val="accent2"/>
        </a:buClr>
        <a:buFont typeface="Wingdings 2" pitchFamily="18" charset="2"/>
        <a:buChar char=""/>
        <a:defRPr sz="1800" kern="1200">
          <a:solidFill>
            <a:schemeClr val="tx1"/>
          </a:solidFill>
          <a:latin typeface="+mn-lt"/>
          <a:ea typeface="+mn-ea"/>
          <a:cs typeface="+mn-cs"/>
        </a:defRPr>
      </a:lvl3pPr>
      <a:lvl4pPr marL="822722" indent="-129779" algn="l" rtl="0" fontAlgn="base">
        <a:spcBef>
          <a:spcPct val="20000"/>
        </a:spcBef>
        <a:spcAft>
          <a:spcPct val="0"/>
        </a:spcAft>
        <a:buClr>
          <a:srgbClr val="1B587C"/>
        </a:buClr>
        <a:buFont typeface="Wingdings 2" pitchFamily="18" charset="2"/>
        <a:buChar char=""/>
        <a:defRPr sz="1500" kern="1200">
          <a:solidFill>
            <a:schemeClr val="tx1"/>
          </a:solidFill>
          <a:latin typeface="+mn-lt"/>
          <a:ea typeface="+mn-ea"/>
          <a:cs typeface="+mn-cs"/>
        </a:defRPr>
      </a:lvl4pPr>
      <a:lvl5pPr marL="972741" indent="-136922" algn="l" rtl="0" fontAlgn="base">
        <a:spcBef>
          <a:spcPct val="20000"/>
        </a:spcBef>
        <a:spcAft>
          <a:spcPct val="0"/>
        </a:spcAft>
        <a:buClr>
          <a:srgbClr val="4E8542"/>
        </a:buClr>
        <a:buFont typeface="Wingdings 2" pitchFamily="18" charset="2"/>
        <a:buChar char=""/>
        <a:defRPr sz="1500" kern="1200">
          <a:solidFill>
            <a:schemeClr val="tx1"/>
          </a:solidFill>
          <a:latin typeface="+mn-lt"/>
          <a:ea typeface="+mn-ea"/>
          <a:cs typeface="+mn-cs"/>
        </a:defRPr>
      </a:lvl5pPr>
      <a:lvl6pPr marL="1131570" indent="-137160" algn="l" rtl="0" eaLnBrk="1" latinLnBrk="0" hangingPunct="1">
        <a:lnSpc>
          <a:spcPct val="100000"/>
        </a:lnSpc>
        <a:spcBef>
          <a:spcPct val="20000"/>
        </a:spcBef>
        <a:buClr>
          <a:schemeClr val="accent5"/>
        </a:buClr>
        <a:buFont typeface="Wingdings 2"/>
        <a:buChar char=""/>
        <a:defRPr kumimoji="0" sz="1500" kern="1200">
          <a:solidFill>
            <a:schemeClr val="tx1"/>
          </a:solidFill>
          <a:latin typeface="+mn-lt"/>
          <a:ea typeface="+mn-ea"/>
          <a:cs typeface="+mn-cs"/>
        </a:defRPr>
      </a:lvl6pPr>
      <a:lvl7pPr marL="1289304" indent="-137160" algn="l" rtl="0" eaLnBrk="1" latinLnBrk="0" hangingPunct="1">
        <a:lnSpc>
          <a:spcPct val="100000"/>
        </a:lnSpc>
        <a:spcBef>
          <a:spcPct val="20000"/>
        </a:spcBef>
        <a:buClr>
          <a:schemeClr val="accent6"/>
        </a:buClr>
        <a:buFont typeface="Wingdings 2"/>
        <a:buChar char=""/>
        <a:defRPr kumimoji="0" sz="1500" kern="1200">
          <a:solidFill>
            <a:schemeClr val="tx1"/>
          </a:solidFill>
          <a:latin typeface="+mn-lt"/>
          <a:ea typeface="+mn-ea"/>
          <a:cs typeface="+mn-cs"/>
        </a:defRPr>
      </a:lvl7pPr>
      <a:lvl8pPr marL="1440180" indent="-137160" algn="l" rtl="0" eaLnBrk="1" latinLnBrk="0" hangingPunct="1">
        <a:lnSpc>
          <a:spcPct val="100000"/>
        </a:lnSpc>
        <a:spcBef>
          <a:spcPct val="20000"/>
        </a:spcBef>
        <a:buClr>
          <a:schemeClr val="accent6"/>
        </a:buClr>
        <a:buFont typeface="Wingdings 2"/>
        <a:buChar char=""/>
        <a:defRPr kumimoji="0" sz="1500" kern="1200">
          <a:solidFill>
            <a:schemeClr val="tx1"/>
          </a:solidFill>
          <a:latin typeface="+mn-lt"/>
          <a:ea typeface="+mn-ea"/>
          <a:cs typeface="+mn-cs"/>
        </a:defRPr>
      </a:lvl8pPr>
      <a:lvl9pPr marL="1597914" indent="-137160" algn="l" rtl="0" eaLnBrk="1" latinLnBrk="0" hangingPunct="1">
        <a:lnSpc>
          <a:spcPct val="100000"/>
        </a:lnSpc>
        <a:spcBef>
          <a:spcPct val="20000"/>
        </a:spcBef>
        <a:buClr>
          <a:schemeClr val="accent6"/>
        </a:buClr>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70521543"/>
      </p:ext>
    </p:extLst>
  </p:cSld>
  <p:clrMap bg1="lt1" tx1="dk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620305584"/>
      </p:ext>
    </p:extLst>
  </p:cSld>
  <p:clrMap bg1="lt1" tx1="dk1" bg2="dk2"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marR="0" lvl="0" algn="l" rtl="0">
              <a:lnSpc>
                <a:spcPct val="100000"/>
              </a:lnSpc>
              <a:spcBef>
                <a:spcPts val="0"/>
              </a:spcBef>
              <a:spcAft>
                <a:spcPts val="0"/>
              </a:spcAft>
              <a:buClr>
                <a:srgbClr val="222222"/>
              </a:buClr>
              <a:buSzPts val="2400"/>
              <a:buFont typeface="Montserrat"/>
              <a:buNone/>
              <a:defRPr sz="2400" b="1" i="0" u="none" strike="noStrike" cap="none">
                <a:solidFill>
                  <a:srgbClr val="222222"/>
                </a:solidFill>
                <a:latin typeface="Montserrat"/>
                <a:ea typeface="Montserrat"/>
                <a:cs typeface="Montserrat"/>
                <a:sym typeface="Montserrat"/>
              </a:defRPr>
            </a:lvl1pPr>
            <a:lvl2pPr marR="0" lvl="1"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2pPr>
            <a:lvl3pPr marR="0" lvl="2"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3pPr>
            <a:lvl4pPr marR="0" lvl="3"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4pPr>
            <a:lvl5pPr marR="0" lvl="4"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5pPr>
            <a:lvl6pPr marR="0" lvl="5"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6pPr>
            <a:lvl7pPr marR="0" lvl="6"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7pPr>
            <a:lvl8pPr marR="0" lvl="7"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8pPr>
            <a:lvl9pPr marR="0" lvl="8"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9pPr>
          </a:lstStyle>
          <a:p>
            <a:endParaRPr/>
          </a:p>
        </p:txBody>
      </p:sp>
      <p:sp>
        <p:nvSpPr>
          <p:cNvPr id="7" name="Google Shape;7;p1"/>
          <p:cNvSpPr txBox="1">
            <a:spLocks noGrp="1"/>
          </p:cNvSpPr>
          <p:nvPr>
            <p:ph type="body" idx="1"/>
          </p:nvPr>
        </p:nvSpPr>
        <p:spPr>
          <a:xfrm>
            <a:off x="1320025" y="1613274"/>
            <a:ext cx="6455700" cy="2902500"/>
          </a:xfrm>
          <a:prstGeom prst="rect">
            <a:avLst/>
          </a:prstGeom>
          <a:noFill/>
          <a:ln>
            <a:noFill/>
          </a:ln>
        </p:spPr>
        <p:txBody>
          <a:bodyPr spcFirstLastPara="1" wrap="square" lIns="91423" tIns="91423" rIns="91423" bIns="91423" anchor="t" anchorCtr="0">
            <a:noAutofit/>
          </a:bodyPr>
          <a:lstStyle>
            <a:lvl1pPr marL="457200" marR="0" lvl="0" indent="-368300" algn="l" rtl="0">
              <a:lnSpc>
                <a:spcPct val="100000"/>
              </a:lnSpc>
              <a:spcBef>
                <a:spcPts val="60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1pPr>
            <a:lvl2pPr marL="914400" marR="0" lvl="1"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2pPr>
            <a:lvl3pPr marL="1371600" marR="0" lvl="2"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3pPr>
            <a:lvl4pPr marL="1828800" marR="0" lvl="3"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4pPr>
            <a:lvl5pPr marL="2286000" marR="0" lvl="4"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5pPr>
            <a:lvl6pPr marL="2743200" marR="0" lvl="5"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6pPr>
            <a:lvl7pPr marL="3200400" marR="0" lvl="6"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7pPr>
            <a:lvl8pPr marL="3657600" marR="0" lvl="7"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8pPr>
            <a:lvl9pPr marL="4114800" marR="0" lvl="8"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601658299"/>
      </p:ext>
    </p:extLst>
  </p:cSld>
  <p:clrMap bg1="lt1" tx1="dk1" bg2="dk2" tx2="lt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lvl1pPr marR="0" lvl="0" algn="l" rtl="0">
              <a:lnSpc>
                <a:spcPct val="100000"/>
              </a:lnSpc>
              <a:spcBef>
                <a:spcPts val="0"/>
              </a:spcBef>
              <a:spcAft>
                <a:spcPts val="0"/>
              </a:spcAft>
              <a:buClr>
                <a:srgbClr val="222222"/>
              </a:buClr>
              <a:buSzPts val="2400"/>
              <a:buFont typeface="Montserrat"/>
              <a:buNone/>
              <a:defRPr sz="2400" b="1" i="0" u="none" strike="noStrike" cap="none">
                <a:solidFill>
                  <a:srgbClr val="222222"/>
                </a:solidFill>
                <a:latin typeface="Montserrat"/>
                <a:ea typeface="Montserrat"/>
                <a:cs typeface="Montserrat"/>
                <a:sym typeface="Montserrat"/>
              </a:defRPr>
            </a:lvl1pPr>
            <a:lvl2pPr marR="0" lvl="1"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2pPr>
            <a:lvl3pPr marR="0" lvl="2"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3pPr>
            <a:lvl4pPr marR="0" lvl="3"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4pPr>
            <a:lvl5pPr marR="0" lvl="4"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5pPr>
            <a:lvl6pPr marR="0" lvl="5"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6pPr>
            <a:lvl7pPr marR="0" lvl="6"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7pPr>
            <a:lvl8pPr marR="0" lvl="7"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8pPr>
            <a:lvl9pPr marR="0" lvl="8" algn="l" rtl="0">
              <a:lnSpc>
                <a:spcPct val="100000"/>
              </a:lnSpc>
              <a:spcBef>
                <a:spcPts val="0"/>
              </a:spcBef>
              <a:spcAft>
                <a:spcPts val="0"/>
              </a:spcAft>
              <a:buClr>
                <a:srgbClr val="222222"/>
              </a:buClr>
              <a:buSzPts val="2400"/>
              <a:buFont typeface="Montserrat ExtraBold"/>
              <a:buNone/>
              <a:defRPr sz="2400" b="0" i="0" u="none" strike="noStrike" cap="none">
                <a:solidFill>
                  <a:srgbClr val="222222"/>
                </a:solidFill>
                <a:latin typeface="Montserrat ExtraBold"/>
                <a:ea typeface="Montserrat ExtraBold"/>
                <a:cs typeface="Montserrat ExtraBold"/>
                <a:sym typeface="Montserrat ExtraBold"/>
              </a:defRPr>
            </a:lvl9pPr>
          </a:lstStyle>
          <a:p>
            <a:endParaRPr/>
          </a:p>
        </p:txBody>
      </p:sp>
      <p:sp>
        <p:nvSpPr>
          <p:cNvPr id="7" name="Google Shape;7;p1"/>
          <p:cNvSpPr txBox="1">
            <a:spLocks noGrp="1"/>
          </p:cNvSpPr>
          <p:nvPr>
            <p:ph type="body" idx="1"/>
          </p:nvPr>
        </p:nvSpPr>
        <p:spPr>
          <a:xfrm>
            <a:off x="1320025" y="1613274"/>
            <a:ext cx="6455700" cy="2902500"/>
          </a:xfrm>
          <a:prstGeom prst="rect">
            <a:avLst/>
          </a:prstGeom>
          <a:noFill/>
          <a:ln>
            <a:noFill/>
          </a:ln>
        </p:spPr>
        <p:txBody>
          <a:bodyPr spcFirstLastPara="1" wrap="square" lIns="91423" tIns="91423" rIns="91423" bIns="91423" anchor="t" anchorCtr="0">
            <a:noAutofit/>
          </a:bodyPr>
          <a:lstStyle>
            <a:lvl1pPr marL="457200" marR="0" lvl="0" indent="-368300" algn="l" rtl="0">
              <a:lnSpc>
                <a:spcPct val="100000"/>
              </a:lnSpc>
              <a:spcBef>
                <a:spcPts val="60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1pPr>
            <a:lvl2pPr marL="914400" marR="0" lvl="1"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2pPr>
            <a:lvl3pPr marL="1371600" marR="0" lvl="2"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3pPr>
            <a:lvl4pPr marL="1828800" marR="0" lvl="3" indent="-368300" algn="l" rtl="0">
              <a:lnSpc>
                <a:spcPct val="100000"/>
              </a:lnSpc>
              <a:spcBef>
                <a:spcPts val="0"/>
              </a:spcBef>
              <a:spcAft>
                <a:spcPts val="0"/>
              </a:spcAft>
              <a:buClr>
                <a:srgbClr val="FFC800"/>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4pPr>
            <a:lvl5pPr marL="2286000" marR="0" lvl="4"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5pPr>
            <a:lvl6pPr marL="2743200" marR="0" lvl="5"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6pPr>
            <a:lvl7pPr marL="3200400" marR="0" lvl="6"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7pPr>
            <a:lvl8pPr marL="3657600" marR="0" lvl="7"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8pPr>
            <a:lvl9pPr marL="4114800" marR="0" lvl="8" indent="-368300" algn="l" rtl="0">
              <a:lnSpc>
                <a:spcPct val="100000"/>
              </a:lnSpc>
              <a:spcBef>
                <a:spcPts val="0"/>
              </a:spcBef>
              <a:spcAft>
                <a:spcPts val="0"/>
              </a:spcAft>
              <a:buClr>
                <a:srgbClr val="434343"/>
              </a:buClr>
              <a:buSzPts val="2200"/>
              <a:buFont typeface="Montserrat Light"/>
              <a:buChar char="■"/>
              <a:defRPr sz="2200" b="0" i="0" u="none" strike="noStrike" cap="none">
                <a:solidFill>
                  <a:srgbClr val="434343"/>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1pPr>
            <a:lvl2pPr marL="0" marR="0" lvl="1"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2pPr>
            <a:lvl3pPr marL="0" marR="0" lvl="2"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3pPr>
            <a:lvl4pPr marL="0" marR="0" lvl="3"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4pPr>
            <a:lvl5pPr marL="0" marR="0" lvl="4"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5pPr>
            <a:lvl6pPr marL="0" marR="0" lvl="5"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6pPr>
            <a:lvl7pPr marL="0" marR="0" lvl="6"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7pPr>
            <a:lvl8pPr marL="0" marR="0" lvl="7"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8pPr>
            <a:lvl9pPr marL="0" marR="0" lvl="8" indent="0" algn="r" rtl="0">
              <a:lnSpc>
                <a:spcPct val="100000"/>
              </a:lnSpc>
              <a:spcBef>
                <a:spcPts val="0"/>
              </a:spcBef>
              <a:spcAft>
                <a:spcPts val="0"/>
              </a:spcAft>
              <a:buClr>
                <a:srgbClr val="000000"/>
              </a:buClr>
              <a:buSzPts val="1300"/>
              <a:buFont typeface="Arial"/>
              <a:buNone/>
              <a:defRPr sz="1300" b="1" i="0" u="none" strike="noStrike" cap="none">
                <a:solidFill>
                  <a:schemeClr val="lt1"/>
                </a:solidFill>
                <a:latin typeface="Montserrat"/>
                <a:ea typeface="Montserrat"/>
                <a:cs typeface="Montserrat"/>
                <a:sym typeface="Montserrat"/>
              </a:defRPr>
            </a:lvl9pPr>
          </a:lstStyle>
          <a:p>
            <a:fld id="{00000000-1234-1234-1234-123412341234}" type="slidenum">
              <a:rPr lang="en-US" smtClean="0">
                <a:solidFill>
                  <a:srgbClr val="FFFFFF"/>
                </a:solidFill>
              </a:rPr>
              <a:pPr/>
              <a:t>‹Nº›</a:t>
            </a:fld>
            <a:endParaRPr lang="en-US">
              <a:solidFill>
                <a:srgbClr val="FFFFFF"/>
              </a:solidFill>
            </a:endParaRPr>
          </a:p>
        </p:txBody>
      </p:sp>
    </p:spTree>
    <p:extLst>
      <p:ext uri="{BB962C8B-B14F-4D97-AF65-F5344CB8AC3E}">
        <p14:creationId xmlns:p14="http://schemas.microsoft.com/office/powerpoint/2010/main" val="2654229480"/>
      </p:ext>
    </p:extLst>
  </p:cSld>
  <p:clrMap bg1="lt1" tx1="dk1" bg2="dk2" tx2="lt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95944666"/>
      </p:ext>
    </p:extLst>
  </p:cSld>
  <p:clrMap bg1="lt1" tx1="dk1" bg2="dk2" tx2="lt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306569264"/>
      </p:ext>
    </p:extLst>
  </p:cSld>
  <p:clrMap bg1="lt1" tx1="dk1" bg2="dk2"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557171187"/>
      </p:ext>
    </p:extLst>
  </p:cSld>
  <p:clrMap bg1="lt1" tx1="dk1" bg2="dk2"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254278035"/>
      </p:ext>
    </p:extLst>
  </p:cSld>
  <p:clrMap bg1="lt1" tx1="dk1" bg2="dk2" tx2="lt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348690262"/>
      </p:ext>
    </p:extLst>
  </p:cSld>
  <p:clrMap bg1="lt1" tx1="dk1" bg2="dk2" tx2="lt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4253247902"/>
      </p:ext>
    </p:extLst>
  </p:cSld>
  <p:clrMap bg1="lt1" tx1="dk1" bg2="dk2" tx2="lt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772939586"/>
      </p:ext>
    </p:extLst>
  </p:cSld>
  <p:clrMap bg1="lt1" tx1="dk1" bg2="dk2" tx2="lt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776425146"/>
      </p:ext>
    </p:extLst>
  </p:cSld>
  <p:clrMap bg1="lt1" tx1="dk1" bg2="dk2" tx2="lt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702564704"/>
      </p:ext>
    </p:extLst>
  </p:cSld>
  <p:clrMap bg1="lt1" tx1="dk1" bg2="dk2"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086137948"/>
      </p:ext>
    </p:extLst>
  </p:cSld>
  <p:clrMap bg1="lt1" tx1="dk1" bg2="dk2" tx2="lt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308482889"/>
      </p:ext>
    </p:extLst>
  </p:cSld>
  <p:clrMap bg1="lt1" tx1="dk1" bg2="dk2" tx2="lt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609894158"/>
      </p:ext>
    </p:extLst>
  </p:cSld>
  <p:clrMap bg1="lt1" tx1="dk1" bg2="dk2" tx2="lt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1813754295"/>
      </p:ext>
    </p:extLst>
  </p:cSld>
  <p:clrMap bg1="lt1" tx1="dk1" bg2="dk2" tx2="lt2" accent1="accent1" accent2="accent2" accent3="accent3" accent4="accent4" accent5="accent5" accent6="accent6" hlink="hlink" folHlink="folHlink"/>
  <p:sldLayoutIdLst>
    <p:sldLayoutId id="2147483893" r:id="rId1"/>
    <p:sldLayoutId id="2147483894" r:id="rId2"/>
    <p:sldLayoutId id="2147483895" r:id="rId3"/>
    <p:sldLayoutId id="2147483896" r:id="rId4"/>
    <p:sldLayoutId id="2147483897" r:id="rId5"/>
    <p:sldLayoutId id="2147483898" r:id="rId6"/>
    <p:sldLayoutId id="2147483899" r:id="rId7"/>
    <p:sldLayoutId id="2147483900" r:id="rId8"/>
    <p:sldLayoutId id="2147483901" r:id="rId9"/>
    <p:sldLayoutId id="2147483902" r:id="rId10"/>
    <p:sldLayoutId id="214748390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3840976697"/>
      </p:ext>
    </p:extLst>
  </p:cSld>
  <p:clrMap bg1="lt1" tx1="dk1" bg2="dk2" tx2="lt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fld id="{00000000-1234-1234-1234-123412341234}" type="slidenum">
              <a:rPr lang="es-419">
                <a:solidFill>
                  <a:srgbClr val="5E696C"/>
                </a:solidFill>
              </a:rPr>
              <a:pPr/>
              <a:t>‹Nº›</a:t>
            </a:fld>
            <a:endParaRPr>
              <a:solidFill>
                <a:srgbClr val="5E696C"/>
              </a:solidFill>
            </a:endParaRPr>
          </a:p>
        </p:txBody>
      </p:sp>
    </p:spTree>
    <p:extLst>
      <p:ext uri="{BB962C8B-B14F-4D97-AF65-F5344CB8AC3E}">
        <p14:creationId xmlns:p14="http://schemas.microsoft.com/office/powerpoint/2010/main" val="2580762070"/>
      </p:ext>
    </p:extLst>
  </p:cSld>
  <p:clrMap bg1="lt1" tx1="dk1" bg2="dk2" tx2="lt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www.slidescarnival.com/help-use-presentation-template"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hyperlink" Target="http://www.queremosaprender.com.ar/"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hyperlink" Target="https://creativecommons.org/licenses/by-sa/3.0/" TargetMode="External"/><Relationship Id="rId4" Type="http://schemas.openxmlformats.org/officeDocument/2006/relationships/hyperlink" Target="https://es.wikipedia.org/wiki/Seguimiento_de_ojo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hyperlink" Target="https://creativecommons.org/licenses/by-nc/3.0/" TargetMode="External"/><Relationship Id="rId4" Type="http://schemas.openxmlformats.org/officeDocument/2006/relationships/hyperlink" Target="http://orientaciongal.blogspot.com/2015/11/o-cerebro-lector.htm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hyperlink" Target="https://creativecommons.org/licenses/by-nc/3.0/" TargetMode="External"/><Relationship Id="rId4" Type="http://schemas.openxmlformats.org/officeDocument/2006/relationships/hyperlink" Target="http://orientaciongal.blogspot.com/2015/11/o-cerebro-lector.html"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hyperlink" Target="https://creativecommons.org/licenses/by-nc-sa/3.0/" TargetMode="External"/><Relationship Id="rId4" Type="http://schemas.openxmlformats.org/officeDocument/2006/relationships/hyperlink" Target="https://courses.lumenlearning.com/literacypractice/chapter/3-word-recognition-skills-one-of-two-essential-components-of-reading-comprehension/"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3.xml"/><Relationship Id="rId1" Type="http://schemas.openxmlformats.org/officeDocument/2006/relationships/vmlDrawing" Target="../drawings/vmlDrawing1.vml"/><Relationship Id="rId5" Type="http://schemas.openxmlformats.org/officeDocument/2006/relationships/image" Target="../media/image10.e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0.xml"/><Relationship Id="rId1" Type="http://schemas.openxmlformats.org/officeDocument/2006/relationships/slideLayout" Target="../slideLayouts/slideLayout6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9.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4.xml"/><Relationship Id="rId1" Type="http://schemas.openxmlformats.org/officeDocument/2006/relationships/slideLayout" Target="../slideLayouts/slideLayout48.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58.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6.xml"/><Relationship Id="rId1" Type="http://schemas.openxmlformats.org/officeDocument/2006/relationships/slideLayout" Target="../slideLayouts/slideLayout231.xml"/></Relationships>
</file>

<file path=ppt/slides/_rels/slide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7.xml"/><Relationship Id="rId1" Type="http://schemas.openxmlformats.org/officeDocument/2006/relationships/slideLayout" Target="../slideLayouts/slideLayout220.xml"/></Relationships>
</file>

<file path=ppt/slides/_rels/slide4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2.xml"/><Relationship Id="rId1" Type="http://schemas.openxmlformats.org/officeDocument/2006/relationships/slideLayout" Target="../slideLayouts/slideLayout188.xml"/></Relationships>
</file>

<file path=ppt/slides/_rels/slide5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3.xml"/><Relationship Id="rId1" Type="http://schemas.openxmlformats.org/officeDocument/2006/relationships/slideLayout" Target="../slideLayouts/slideLayout199.xml"/><Relationship Id="rId5" Type="http://schemas.openxmlformats.org/officeDocument/2006/relationships/image" Target="../media/image31.png"/><Relationship Id="rId4" Type="http://schemas.openxmlformats.org/officeDocument/2006/relationships/image" Target="../media/image30.png"/></Relationships>
</file>

<file path=ppt/slides/_rels/slide5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4.xml"/><Relationship Id="rId1" Type="http://schemas.openxmlformats.org/officeDocument/2006/relationships/slideLayout" Target="../slideLayouts/slideLayout209.xml"/><Relationship Id="rId5" Type="http://schemas.openxmlformats.org/officeDocument/2006/relationships/image" Target="../media/image34.png"/><Relationship Id="rId4" Type="http://schemas.openxmlformats.org/officeDocument/2006/relationships/image" Target="../media/image33.png"/></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5.xml"/><Relationship Id="rId1" Type="http://schemas.openxmlformats.org/officeDocument/2006/relationships/slideLayout" Target="../slideLayouts/slideLayout90.xml"/></Relationships>
</file>

<file path=ppt/slides/_rels/slide5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6.xml"/><Relationship Id="rId1" Type="http://schemas.openxmlformats.org/officeDocument/2006/relationships/slideLayout" Target="../slideLayouts/slideLayout101.xml"/><Relationship Id="rId5" Type="http://schemas.openxmlformats.org/officeDocument/2006/relationships/image" Target="../media/image31.png"/><Relationship Id="rId4" Type="http://schemas.openxmlformats.org/officeDocument/2006/relationships/image" Target="../media/image30.png"/></Relationships>
</file>

<file path=ppt/slides/_rels/slide5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7.xml"/><Relationship Id="rId1" Type="http://schemas.openxmlformats.org/officeDocument/2006/relationships/slideLayout" Target="../slideLayouts/slideLayout11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2.xml"/><Relationship Id="rId1" Type="http://schemas.openxmlformats.org/officeDocument/2006/relationships/slideLayout" Target="../slideLayouts/slideLayout123.xml"/><Relationship Id="rId4" Type="http://schemas.openxmlformats.org/officeDocument/2006/relationships/image" Target="../media/image40.png"/></Relationships>
</file>

<file path=ppt/slides/_rels/slide6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3.xml"/><Relationship Id="rId1" Type="http://schemas.openxmlformats.org/officeDocument/2006/relationships/slideLayout" Target="../slideLayouts/slideLayout134.xml"/><Relationship Id="rId4" Type="http://schemas.openxmlformats.org/officeDocument/2006/relationships/image" Target="../media/image31.png"/></Relationships>
</file>

<file path=ppt/slides/_rels/slide6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4.xml"/><Relationship Id="rId1" Type="http://schemas.openxmlformats.org/officeDocument/2006/relationships/slideLayout" Target="../slideLayouts/slideLayout145.xml"/><Relationship Id="rId4" Type="http://schemas.openxmlformats.org/officeDocument/2006/relationships/image" Target="../media/image42.png"/></Relationships>
</file>

<file path=ppt/slides/_rels/slide6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5.xml"/><Relationship Id="rId1" Type="http://schemas.openxmlformats.org/officeDocument/2006/relationships/slideLayout" Target="../slideLayouts/slideLayout242.xml"/></Relationships>
</file>

<file path=ppt/slides/_rels/slide6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5.xml"/><Relationship Id="rId1" Type="http://schemas.openxmlformats.org/officeDocument/2006/relationships/slideLayout" Target="../slideLayouts/slideLayout166.xml"/></Relationships>
</file>

<file path=ppt/slides/_rels/slide7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6.xml"/><Relationship Id="rId1" Type="http://schemas.openxmlformats.org/officeDocument/2006/relationships/slideLayout" Target="../slideLayouts/slideLayout155.xml"/></Relationships>
</file>

<file path=ppt/slides/_rels/slide7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7.xml"/><Relationship Id="rId1" Type="http://schemas.openxmlformats.org/officeDocument/2006/relationships/slideLayout" Target="../slideLayouts/slideLayout17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7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77.xml"/></Relationships>
</file>

<file path=ppt/slides/_rels/slide80.xml.rels><?xml version="1.0" encoding="UTF-8" standalone="yes"?>
<Relationships xmlns="http://schemas.openxmlformats.org/package/2006/relationships"><Relationship Id="rId3" Type="http://schemas.openxmlformats.org/officeDocument/2006/relationships/hyperlink" Target="http://www.queremosaprender.com.ar/" TargetMode="External"/><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2195737" y="3165816"/>
            <a:ext cx="5101209" cy="765504"/>
          </a:xfrm>
        </p:spPr>
        <p:txBody>
          <a:bodyPr>
            <a:normAutofit fontScale="25000" lnSpcReduction="20000"/>
          </a:bodyPr>
          <a:lstStyle/>
          <a:p>
            <a:r>
              <a:rPr lang="es-AR" sz="4500" b="1" dirty="0">
                <a:solidFill>
                  <a:schemeClr val="bg1"/>
                </a:solidFill>
              </a:rPr>
              <a:t>Módulo 12</a:t>
            </a:r>
          </a:p>
          <a:p>
            <a:r>
              <a:rPr lang="es-AR" sz="4500" b="1" dirty="0">
                <a:solidFill>
                  <a:schemeClr val="bg1"/>
                </a:solidFill>
              </a:rPr>
              <a:t>Lectura y Fluidez</a:t>
            </a:r>
          </a:p>
          <a:p>
            <a:r>
              <a:rPr lang="es-AR" sz="4500" b="1" dirty="0">
                <a:solidFill>
                  <a:schemeClr val="bg1"/>
                </a:solidFill>
              </a:rPr>
              <a:t>Dra. Vanesa de </a:t>
            </a:r>
            <a:r>
              <a:rPr lang="es-AR" sz="4500" b="1" dirty="0" smtClean="0">
                <a:solidFill>
                  <a:schemeClr val="bg1"/>
                </a:solidFill>
              </a:rPr>
              <a:t>Mier</a:t>
            </a:r>
          </a:p>
          <a:p>
            <a:r>
              <a:rPr lang="es-AR" sz="4500" b="1" dirty="0" smtClean="0">
                <a:solidFill>
                  <a:schemeClr val="bg1"/>
                </a:solidFill>
              </a:rPr>
              <a:t>Dra. Ana María </a:t>
            </a:r>
            <a:r>
              <a:rPr lang="es-AR" sz="4500" b="1" dirty="0" err="1" smtClean="0">
                <a:solidFill>
                  <a:schemeClr val="bg1"/>
                </a:solidFill>
              </a:rPr>
              <a:t>Borzone</a:t>
            </a:r>
            <a:endParaRPr lang="es-AR" sz="4500" b="1" dirty="0">
              <a:solidFill>
                <a:schemeClr val="bg1"/>
              </a:solidFill>
            </a:endParaRPr>
          </a:p>
          <a:p>
            <a:r>
              <a:rPr lang="es-AR" sz="2800" b="1" dirty="0">
                <a:solidFill>
                  <a:schemeClr val="bg1"/>
                </a:solidFill>
              </a:rPr>
              <a:t>.</a:t>
            </a:r>
          </a:p>
        </p:txBody>
      </p:sp>
      <p:pic>
        <p:nvPicPr>
          <p:cNvPr id="7" name="Imagen 6">
            <a:extLst>
              <a:ext uri="{FF2B5EF4-FFF2-40B4-BE49-F238E27FC236}">
                <a16:creationId xmlns="" xmlns:a16="http://schemas.microsoft.com/office/drawing/2014/main" id="{6AA063DF-A932-CD4E-9D5A-DF84C415E4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632" y="-164554"/>
            <a:ext cx="8837971" cy="1890210"/>
          </a:xfrm>
          <a:prstGeom prst="rect">
            <a:avLst/>
          </a:prstGeom>
        </p:spPr>
      </p:pic>
    </p:spTree>
    <p:extLst>
      <p:ext uri="{BB962C8B-B14F-4D97-AF65-F5344CB8AC3E}">
        <p14:creationId xmlns:p14="http://schemas.microsoft.com/office/powerpoint/2010/main" val="29652465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64646"/>
        </a:solidFill>
        <a:effectLst/>
      </p:bgPr>
    </p:bg>
    <p:spTree>
      <p:nvGrpSpPr>
        <p:cNvPr id="1" name="Shape 583"/>
        <p:cNvGrpSpPr/>
        <p:nvPr/>
      </p:nvGrpSpPr>
      <p:grpSpPr>
        <a:xfrm>
          <a:off x="0" y="0"/>
          <a:ext cx="0" cy="0"/>
          <a:chOff x="0" y="0"/>
          <a:chExt cx="0" cy="0"/>
        </a:xfrm>
      </p:grpSpPr>
      <p:sp>
        <p:nvSpPr>
          <p:cNvPr id="584" name="Google Shape;584;p15"/>
          <p:cNvSpPr txBox="1">
            <a:spLocks noGrp="1"/>
          </p:cNvSpPr>
          <p:nvPr>
            <p:ph type="ctrTitle"/>
          </p:nvPr>
        </p:nvSpPr>
        <p:spPr>
          <a:xfrm>
            <a:off x="685800" y="1991825"/>
            <a:ext cx="5265000" cy="1159800"/>
          </a:xfrm>
          <a:prstGeom prst="rect">
            <a:avLst/>
          </a:prstGeom>
          <a:noFill/>
          <a:ln>
            <a:noFill/>
          </a:ln>
        </p:spPr>
        <p:txBody>
          <a:bodyPr spcFirstLastPara="1" wrap="square" lIns="91423" tIns="91423" rIns="91423" bIns="91423" anchor="ctr" anchorCtr="0">
            <a:noAutofit/>
          </a:bodyPr>
          <a:lstStyle/>
          <a:p>
            <a:r>
              <a:rPr lang="en-US"/>
              <a:t>Lectura y Fluidez</a:t>
            </a:r>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sp>
        <p:nvSpPr>
          <p:cNvPr id="597" name="Google Shape;597;p17"/>
          <p:cNvSpPr txBox="1">
            <a:spLocks noGrp="1"/>
          </p:cNvSpPr>
          <p:nvPr>
            <p:ph type="title"/>
          </p:nvPr>
        </p:nvSpPr>
        <p:spPr>
          <a:xfrm>
            <a:off x="3668110" y="629869"/>
            <a:ext cx="4191698" cy="668100"/>
          </a:xfrm>
          <a:prstGeom prst="rect">
            <a:avLst/>
          </a:prstGeom>
          <a:noFill/>
          <a:ln>
            <a:noFill/>
          </a:ln>
        </p:spPr>
        <p:txBody>
          <a:bodyPr spcFirstLastPara="1" wrap="square" lIns="91423" tIns="91423" rIns="91423" bIns="91423" anchor="b" anchorCtr="0">
            <a:noAutofit/>
          </a:bodyPr>
          <a:lstStyle/>
          <a:p>
            <a:r>
              <a:rPr lang="en-US"/>
              <a:t>Temas del módulo</a:t>
            </a:r>
            <a:endParaRPr/>
          </a:p>
        </p:txBody>
      </p:sp>
      <p:sp>
        <p:nvSpPr>
          <p:cNvPr id="598" name="Google Shape;598;p17"/>
          <p:cNvSpPr txBox="1">
            <a:spLocks noGrp="1"/>
          </p:cNvSpPr>
          <p:nvPr>
            <p:ph type="body" idx="1"/>
          </p:nvPr>
        </p:nvSpPr>
        <p:spPr>
          <a:xfrm>
            <a:off x="1320025" y="1582626"/>
            <a:ext cx="3133500" cy="2432593"/>
          </a:xfrm>
          <a:prstGeom prst="rect">
            <a:avLst/>
          </a:prstGeom>
          <a:noFill/>
          <a:ln>
            <a:noFill/>
          </a:ln>
        </p:spPr>
        <p:txBody>
          <a:bodyPr spcFirstLastPara="1" wrap="square" lIns="91423" tIns="91423" rIns="91423" bIns="91423" anchor="t" anchorCtr="0">
            <a:noAutofit/>
          </a:bodyPr>
          <a:lstStyle/>
          <a:p>
            <a:pPr marL="0" indent="0">
              <a:buClr>
                <a:schemeClr val="dk1"/>
              </a:buClr>
              <a:buSzPts val="1100"/>
              <a:buNone/>
            </a:pPr>
            <a:r>
              <a:rPr lang="en-US" sz="1100" b="1"/>
              <a:t>Lectura: Modelos de lectura</a:t>
            </a:r>
            <a:endParaRPr sz="1100"/>
          </a:p>
          <a:p>
            <a:pPr marL="0" indent="0">
              <a:buClr>
                <a:schemeClr val="dk1"/>
              </a:buClr>
              <a:buSzPts val="1100"/>
              <a:buNone/>
            </a:pPr>
            <a:r>
              <a:rPr lang="en-US" sz="1100"/>
              <a:t>Lectura independiente</a:t>
            </a:r>
            <a:endParaRPr sz="1100"/>
          </a:p>
          <a:p>
            <a:pPr marL="0" indent="0">
              <a:buClr>
                <a:schemeClr val="dk1"/>
              </a:buClr>
              <a:buSzPts val="1100"/>
              <a:buNone/>
            </a:pPr>
            <a:r>
              <a:rPr lang="en-US" sz="1100"/>
              <a:t>Subcomponentes.</a:t>
            </a:r>
            <a:endParaRPr/>
          </a:p>
          <a:p>
            <a:pPr marL="0" indent="0">
              <a:buClr>
                <a:schemeClr val="dk1"/>
              </a:buClr>
              <a:buSzPts val="1100"/>
              <a:buNone/>
            </a:pPr>
            <a:endParaRPr sz="1100"/>
          </a:p>
          <a:p>
            <a:pPr marL="0" indent="0">
              <a:buClr>
                <a:schemeClr val="dk1"/>
              </a:buClr>
              <a:buSzPts val="1100"/>
              <a:buNone/>
            </a:pPr>
            <a:r>
              <a:rPr lang="en-US" sz="1100" b="1"/>
              <a:t>¿Cómo se desarrolla la fluidez?</a:t>
            </a:r>
            <a:endParaRPr/>
          </a:p>
          <a:p>
            <a:pPr marL="0" indent="0">
              <a:buClr>
                <a:schemeClr val="dk1"/>
              </a:buClr>
              <a:buSzPts val="1100"/>
              <a:buNone/>
            </a:pPr>
            <a:r>
              <a:rPr lang="en-US" sz="1100"/>
              <a:t>Lectura en voz alta</a:t>
            </a:r>
            <a:endParaRPr sz="1100"/>
          </a:p>
          <a:p>
            <a:pPr marL="0" indent="0">
              <a:buClr>
                <a:schemeClr val="dk1"/>
              </a:buClr>
              <a:buSzPts val="1100"/>
              <a:buNone/>
            </a:pPr>
            <a:r>
              <a:rPr lang="en-US" sz="1100"/>
              <a:t>Lectura en eco</a:t>
            </a:r>
            <a:endParaRPr/>
          </a:p>
          <a:p>
            <a:pPr marL="0" indent="0">
              <a:buClr>
                <a:schemeClr val="dk1"/>
              </a:buClr>
              <a:buSzPts val="1100"/>
              <a:buNone/>
            </a:pPr>
            <a:endParaRPr sz="1100"/>
          </a:p>
        </p:txBody>
      </p:sp>
      <p:sp>
        <p:nvSpPr>
          <p:cNvPr id="599" name="Google Shape;599;p17"/>
          <p:cNvSpPr txBox="1">
            <a:spLocks noGrp="1"/>
          </p:cNvSpPr>
          <p:nvPr>
            <p:ph type="body" idx="2"/>
          </p:nvPr>
        </p:nvSpPr>
        <p:spPr>
          <a:xfrm>
            <a:off x="4690475" y="1965816"/>
            <a:ext cx="3133500" cy="1854258"/>
          </a:xfrm>
          <a:prstGeom prst="rect">
            <a:avLst/>
          </a:prstGeom>
          <a:noFill/>
          <a:ln>
            <a:noFill/>
          </a:ln>
        </p:spPr>
        <p:txBody>
          <a:bodyPr spcFirstLastPara="1" wrap="square" lIns="91423" tIns="91423" rIns="91423" bIns="91423" anchor="t" anchorCtr="0">
            <a:noAutofit/>
          </a:bodyPr>
          <a:lstStyle/>
          <a:p>
            <a:pPr marL="0" indent="0">
              <a:buNone/>
            </a:pPr>
            <a:r>
              <a:rPr lang="en-US" sz="1100" b="1"/>
              <a:t>Lectura y Prosodia</a:t>
            </a:r>
            <a:endParaRPr sz="1100"/>
          </a:p>
          <a:p>
            <a:pPr marL="0" indent="0">
              <a:buClr>
                <a:schemeClr val="dk1"/>
              </a:buClr>
              <a:buSzPts val="1100"/>
              <a:buNone/>
            </a:pPr>
            <a:r>
              <a:rPr lang="en-US" sz="1100"/>
              <a:t>Lectura en silencio (subvocalizar)</a:t>
            </a:r>
            <a:endParaRPr/>
          </a:p>
          <a:p>
            <a:pPr marL="0" indent="0">
              <a:buClr>
                <a:schemeClr val="dk1"/>
              </a:buClr>
              <a:buSzPts val="1100"/>
              <a:buNone/>
            </a:pPr>
            <a:endParaRPr sz="1100"/>
          </a:p>
          <a:p>
            <a:pPr marL="0" indent="0">
              <a:buClr>
                <a:schemeClr val="dk1"/>
              </a:buClr>
              <a:buSzPts val="1100"/>
              <a:buNone/>
            </a:pPr>
            <a:r>
              <a:rPr lang="en-US" sz="1100" b="1"/>
              <a:t>Situaciones de lectura para el aula</a:t>
            </a:r>
            <a:endParaRPr/>
          </a:p>
          <a:p>
            <a:pPr marL="0" indent="0">
              <a:buClr>
                <a:schemeClr val="dk1"/>
              </a:buClr>
              <a:buSzPts val="1100"/>
              <a:buNone/>
            </a:pPr>
            <a:endParaRPr sz="1100" b="1"/>
          </a:p>
        </p:txBody>
      </p:sp>
      <p:sp>
        <p:nvSpPr>
          <p:cNvPr id="600" name="Google Shape;600;p17"/>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3</a:t>
            </a:fld>
            <a:endParaRPr/>
          </a:p>
        </p:txBody>
      </p:sp>
      <p:sp>
        <p:nvSpPr>
          <p:cNvPr id="601" name="Google Shape;601;p17"/>
          <p:cNvSpPr txBox="1">
            <a:spLocks noGrp="1"/>
          </p:cNvSpPr>
          <p:nvPr>
            <p:ph type="body" idx="4294967295"/>
          </p:nvPr>
        </p:nvSpPr>
        <p:spPr>
          <a:xfrm>
            <a:off x="2376360" y="4015219"/>
            <a:ext cx="6454775" cy="1141413"/>
          </a:xfrm>
          <a:prstGeom prst="rect">
            <a:avLst/>
          </a:prstGeom>
          <a:noFill/>
          <a:ln>
            <a:noFill/>
          </a:ln>
        </p:spPr>
        <p:txBody>
          <a:bodyPr spcFirstLastPara="1" wrap="square" lIns="91423" tIns="91423" rIns="91423" bIns="91423" anchor="t" anchorCtr="0">
            <a:noAutofit/>
          </a:bodyPr>
          <a:lstStyle/>
          <a:p>
            <a:pPr marL="0" indent="0">
              <a:spcBef>
                <a:spcPts val="1000"/>
              </a:spcBef>
              <a:buNone/>
            </a:pPr>
            <a:r>
              <a:rPr lang="en-US" sz="1100" b="1" u="sng">
                <a:solidFill>
                  <a:schemeClr val="hlink"/>
                </a:solidFill>
                <a:hlinkClick r:id="rId3"/>
              </a:rPr>
              <a:t>M</a:t>
            </a:r>
            <a:r>
              <a:rPr lang="en-US" sz="1100" b="1">
                <a:solidFill>
                  <a:srgbClr val="E8062F"/>
                </a:solidFill>
              </a:rPr>
              <a:t>ás información: </a:t>
            </a:r>
            <a:r>
              <a:rPr lang="en-US" sz="1100" b="1" u="sng">
                <a:solidFill>
                  <a:schemeClr val="hlink"/>
                </a:solidFill>
                <a:hlinkClick r:id="rId4"/>
              </a:rPr>
              <a:t>www.queremosaprender.com.ar</a:t>
            </a:r>
            <a:endParaRPr sz="1100" b="1" u="sng">
              <a:solidFill>
                <a:srgbClr val="E8062F"/>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606" name="Google Shape;606;p18"/>
          <p:cNvSpPr txBox="1">
            <a:spLocks noGrp="1"/>
          </p:cNvSpPr>
          <p:nvPr>
            <p:ph type="ctrTitle"/>
          </p:nvPr>
        </p:nvSpPr>
        <p:spPr>
          <a:xfrm>
            <a:off x="685800" y="1558299"/>
            <a:ext cx="4252500" cy="1159800"/>
          </a:xfrm>
          <a:prstGeom prst="rect">
            <a:avLst/>
          </a:prstGeom>
          <a:noFill/>
          <a:ln>
            <a:noFill/>
          </a:ln>
        </p:spPr>
        <p:txBody>
          <a:bodyPr spcFirstLastPara="1" wrap="square" lIns="91423" tIns="91423" rIns="91423" bIns="91423" anchor="b" anchorCtr="0">
            <a:noAutofit/>
          </a:bodyPr>
          <a:lstStyle/>
          <a:p>
            <a:r>
              <a:rPr lang="en-US">
                <a:solidFill>
                  <a:srgbClr val="FFA400"/>
                </a:solidFill>
              </a:rPr>
              <a:t>1.</a:t>
            </a:r>
            <a:endParaRPr/>
          </a:p>
          <a:p>
            <a:r>
              <a:rPr lang="en-US"/>
              <a:t>La lectura</a:t>
            </a:r>
            <a:endParaRPr/>
          </a:p>
        </p:txBody>
      </p:sp>
      <p:sp>
        <p:nvSpPr>
          <p:cNvPr id="607" name="Google Shape;607;p18"/>
          <p:cNvSpPr txBox="1">
            <a:spLocks noGrp="1"/>
          </p:cNvSpPr>
          <p:nvPr>
            <p:ph type="subTitle" idx="1"/>
          </p:nvPr>
        </p:nvSpPr>
        <p:spPr>
          <a:xfrm>
            <a:off x="685800" y="2687652"/>
            <a:ext cx="4252500" cy="1159800"/>
          </a:xfrm>
          <a:prstGeom prst="rect">
            <a:avLst/>
          </a:prstGeom>
          <a:noFill/>
          <a:ln>
            <a:noFill/>
          </a:ln>
        </p:spPr>
        <p:txBody>
          <a:bodyPr spcFirstLastPara="1" wrap="square" lIns="91423" tIns="91423" rIns="91423" bIns="91423" anchor="t" anchorCtr="0">
            <a:noAutofit/>
          </a:bodyPr>
          <a:lstStyle/>
          <a:p>
            <a:pPr marL="0" indent="0"/>
            <a:r>
              <a:rPr lang="en-US"/>
              <a:t>¿Qué es?</a:t>
            </a:r>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sp>
        <p:nvSpPr>
          <p:cNvPr id="612" name="Google Shape;612;p19"/>
          <p:cNvSpPr txBox="1">
            <a:spLocks noGrp="1"/>
          </p:cNvSpPr>
          <p:nvPr>
            <p:ph type="body" idx="1"/>
          </p:nvPr>
        </p:nvSpPr>
        <p:spPr>
          <a:xfrm>
            <a:off x="2528350" y="1552150"/>
            <a:ext cx="5497800" cy="2985600"/>
          </a:xfrm>
          <a:prstGeom prst="rect">
            <a:avLst/>
          </a:prstGeom>
          <a:noFill/>
          <a:ln>
            <a:noFill/>
          </a:ln>
        </p:spPr>
        <p:txBody>
          <a:bodyPr spcFirstLastPara="1" wrap="square" lIns="91423" tIns="91423" rIns="91423" bIns="91423" anchor="t" anchorCtr="0">
            <a:noAutofit/>
          </a:bodyPr>
          <a:lstStyle/>
          <a:p>
            <a:pPr marL="0" indent="0">
              <a:buNone/>
            </a:pPr>
            <a:r>
              <a:rPr lang="en-US"/>
              <a:t>La lectura es un proceso cognitivo que comienza cuando la retina recibe fotones reflejados por la página escrita. </a:t>
            </a:r>
            <a:endParaRPr/>
          </a:p>
          <a:p>
            <a:pPr marL="0" indent="0" algn="r">
              <a:buNone/>
            </a:pPr>
            <a:r>
              <a:rPr lang="en-US"/>
              <a:t> </a:t>
            </a:r>
            <a:r>
              <a:rPr lang="en-US" sz="2000"/>
              <a:t>(S. Dehaene, El cerebro lector)</a:t>
            </a:r>
            <a:endParaRPr/>
          </a:p>
        </p:txBody>
      </p:sp>
      <p:sp>
        <p:nvSpPr>
          <p:cNvPr id="613" name="Google Shape;613;p19"/>
          <p:cNvSpPr txBox="1">
            <a:spLocks noGrp="1"/>
          </p:cNvSpPr>
          <p:nvPr>
            <p:ph type="sldNum" idx="12"/>
          </p:nvPr>
        </p:nvSpPr>
        <p:spPr>
          <a:xfrm>
            <a:off x="854332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5</a:t>
            </a:fld>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20"/>
          <p:cNvSpPr txBox="1">
            <a:spLocks noGrp="1"/>
          </p:cNvSpPr>
          <p:nvPr>
            <p:ph type="title"/>
          </p:nvPr>
        </p:nvSpPr>
        <p:spPr>
          <a:xfrm>
            <a:off x="733029" y="1201661"/>
            <a:ext cx="6455700" cy="668100"/>
          </a:xfrm>
          <a:prstGeom prst="rect">
            <a:avLst/>
          </a:prstGeom>
          <a:noFill/>
          <a:ln>
            <a:noFill/>
          </a:ln>
        </p:spPr>
        <p:txBody>
          <a:bodyPr spcFirstLastPara="1" wrap="square" lIns="91423" tIns="91423" rIns="91423" bIns="91423" anchor="b" anchorCtr="0">
            <a:noAutofit/>
          </a:bodyPr>
          <a:lstStyle/>
          <a:p>
            <a:r>
              <a:rPr lang="en-US"/>
              <a:t>Los movimientos de los ojos</a:t>
            </a:r>
            <a:endParaRPr/>
          </a:p>
        </p:txBody>
      </p:sp>
      <p:sp>
        <p:nvSpPr>
          <p:cNvPr id="619" name="Google Shape;619;p20"/>
          <p:cNvSpPr txBox="1">
            <a:spLocks noGrp="1"/>
          </p:cNvSpPr>
          <p:nvPr>
            <p:ph type="body" idx="1"/>
          </p:nvPr>
        </p:nvSpPr>
        <p:spPr>
          <a:xfrm>
            <a:off x="397749" y="1723052"/>
            <a:ext cx="6917452" cy="3194388"/>
          </a:xfrm>
          <a:prstGeom prst="rect">
            <a:avLst/>
          </a:prstGeom>
          <a:noFill/>
          <a:ln>
            <a:noFill/>
          </a:ln>
        </p:spPr>
        <p:txBody>
          <a:bodyPr spcFirstLastPara="1" wrap="square" lIns="91423" tIns="91423" rIns="91423" bIns="91423" anchor="t" anchorCtr="0">
            <a:noAutofit/>
          </a:bodyPr>
          <a:lstStyle/>
          <a:p>
            <a:r>
              <a:rPr lang="en-US" sz="1600"/>
              <a:t>Nuestros ojos están en constante movimiento por las palabras de un texto</a:t>
            </a:r>
            <a:endParaRPr sz="1600"/>
          </a:p>
          <a:p>
            <a:pPr>
              <a:spcBef>
                <a:spcPts val="0"/>
              </a:spcBef>
            </a:pPr>
            <a:r>
              <a:rPr lang="en-US" sz="1600"/>
              <a:t>Solo se procesan las palabras en la parte central del campo visual (llamada fóvea)</a:t>
            </a:r>
            <a:endParaRPr sz="1600"/>
          </a:p>
          <a:p>
            <a:pPr>
              <a:spcBef>
                <a:spcPts val="0"/>
              </a:spcBef>
            </a:pPr>
            <a:r>
              <a:rPr lang="en-US" sz="1600"/>
              <a:t>Los ojos no se mueven de manera contínua sino que lo hacen en pequeños saltos llamados “sacadas o movimientos sacádicos” y se fijan para procesar las letras de las palabras.</a:t>
            </a:r>
            <a:endParaRPr/>
          </a:p>
          <a:p>
            <a:pPr>
              <a:spcBef>
                <a:spcPts val="0"/>
              </a:spcBef>
            </a:pPr>
            <a:r>
              <a:rPr lang="en-US" sz="1600"/>
              <a:t>Las fijaciones dependen del número de letras de las palabras y no de la forma de la palabra.</a:t>
            </a:r>
            <a:endParaRPr/>
          </a:p>
          <a:p>
            <a:pPr>
              <a:spcBef>
                <a:spcPts val="0"/>
              </a:spcBef>
            </a:pPr>
            <a:r>
              <a:rPr lang="en-US" sz="1600"/>
              <a:t>Se identifican 10 a 12 letras por cada fijación.</a:t>
            </a:r>
            <a:endParaRPr/>
          </a:p>
          <a:p>
            <a:pPr>
              <a:spcBef>
                <a:spcPts val="0"/>
              </a:spcBef>
            </a:pPr>
            <a:r>
              <a:rPr lang="en-US" sz="1600"/>
              <a:t>Un buen lector alcanza un ritmo de 400 a 500 palabras por minuto aproximadamente.</a:t>
            </a:r>
            <a:endParaRPr sz="1800"/>
          </a:p>
          <a:p>
            <a:pPr indent="-228594">
              <a:spcBef>
                <a:spcPts val="0"/>
              </a:spcBef>
              <a:buNone/>
            </a:pPr>
            <a:endParaRPr/>
          </a:p>
          <a:p>
            <a:pPr marL="0" indent="0">
              <a:buNone/>
            </a:pPr>
            <a:endParaRPr/>
          </a:p>
          <a:p>
            <a:pPr marL="0" indent="0">
              <a:buNone/>
            </a:pPr>
            <a:r>
              <a:rPr lang="en-US"/>
              <a:t>Your audience will listen to you or read the content, but won’t do both. </a:t>
            </a:r>
            <a:endParaRPr/>
          </a:p>
        </p:txBody>
      </p:sp>
      <p:sp>
        <p:nvSpPr>
          <p:cNvPr id="620" name="Google Shape;620;p20"/>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6</a:t>
            </a:fld>
            <a:endParaRPr/>
          </a:p>
        </p:txBody>
      </p:sp>
      <p:pic>
        <p:nvPicPr>
          <p:cNvPr id="621" name="Google Shape;621;p20" descr="A screenshot of a cell phone&#10;&#10;Description automatically generated"/>
          <p:cNvPicPr preferRelativeResize="0"/>
          <p:nvPr/>
        </p:nvPicPr>
        <p:blipFill rotWithShape="1">
          <a:blip r:embed="rId3">
            <a:alphaModFix/>
          </a:blip>
          <a:srcRect/>
          <a:stretch/>
        </p:blipFill>
        <p:spPr>
          <a:xfrm>
            <a:off x="6492240" y="134739"/>
            <a:ext cx="2338894" cy="1754170"/>
          </a:xfrm>
          <a:prstGeom prst="rect">
            <a:avLst/>
          </a:prstGeom>
          <a:noFill/>
          <a:ln>
            <a:noFill/>
          </a:ln>
        </p:spPr>
      </p:pic>
      <p:sp>
        <p:nvSpPr>
          <p:cNvPr id="622" name="Google Shape;622;p20"/>
          <p:cNvSpPr txBox="1"/>
          <p:nvPr/>
        </p:nvSpPr>
        <p:spPr>
          <a:xfrm>
            <a:off x="7315202" y="1763692"/>
            <a:ext cx="1666239" cy="153888"/>
          </a:xfrm>
          <a:prstGeom prst="rect">
            <a:avLst/>
          </a:prstGeom>
          <a:noFill/>
          <a:ln>
            <a:noFill/>
          </a:ln>
        </p:spPr>
        <p:txBody>
          <a:bodyPr spcFirstLastPara="1" wrap="square" lIns="91423" tIns="45699" rIns="91423" bIns="45699" anchor="t" anchorCtr="0">
            <a:spAutoFit/>
          </a:bodyPr>
          <a:lstStyle/>
          <a:p>
            <a:r>
              <a:rPr lang="en-US" sz="400" u="sng">
                <a:solidFill>
                  <a:schemeClr val="hlink"/>
                </a:solidFill>
                <a:hlinkClick r:id="rId4"/>
              </a:rPr>
              <a:t>This Photo</a:t>
            </a:r>
            <a:r>
              <a:rPr lang="en-US" sz="400"/>
              <a:t> by Unknown Author is licensed under </a:t>
            </a:r>
            <a:r>
              <a:rPr lang="en-US" sz="400" u="sng">
                <a:solidFill>
                  <a:schemeClr val="hlink"/>
                </a:solidFill>
                <a:hlinkClick r:id="rId5"/>
              </a:rPr>
              <a:t>CC BY-SA</a:t>
            </a:r>
            <a:endParaRPr sz="4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sp>
        <p:nvSpPr>
          <p:cNvPr id="627" name="Google Shape;627;p21"/>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solidFill>
                  <a:srgbClr val="FFFFFF"/>
                </a:solidFill>
              </a:rPr>
              <a:pPr/>
              <a:t>7</a:t>
            </a:fld>
            <a:endParaRPr>
              <a:solidFill>
                <a:srgbClr val="FFFFFF"/>
              </a:solidFill>
            </a:endParaRPr>
          </a:p>
        </p:txBody>
      </p:sp>
      <p:sp>
        <p:nvSpPr>
          <p:cNvPr id="628" name="Google Shape;628;p21"/>
          <p:cNvSpPr txBox="1">
            <a:spLocks noGrp="1"/>
          </p:cNvSpPr>
          <p:nvPr>
            <p:ph type="ctrTitle" idx="4294967295"/>
          </p:nvPr>
        </p:nvSpPr>
        <p:spPr>
          <a:xfrm>
            <a:off x="624974" y="330131"/>
            <a:ext cx="4894263" cy="1049397"/>
          </a:xfrm>
          <a:prstGeom prst="rect">
            <a:avLst/>
          </a:prstGeom>
          <a:noFill/>
          <a:ln>
            <a:noFill/>
          </a:ln>
        </p:spPr>
        <p:txBody>
          <a:bodyPr spcFirstLastPara="1" wrap="square" lIns="91423" tIns="91423" rIns="91423" bIns="91423" anchor="b" anchorCtr="0">
            <a:noAutofit/>
          </a:bodyPr>
          <a:lstStyle/>
          <a:p>
            <a:r>
              <a:rPr lang="en-US" sz="2800">
                <a:solidFill>
                  <a:srgbClr val="FFA400"/>
                </a:solidFill>
              </a:rPr>
              <a:t>La lectura en el cerebro</a:t>
            </a:r>
            <a:endParaRPr sz="2800">
              <a:solidFill>
                <a:srgbClr val="FFA400"/>
              </a:solidFill>
            </a:endParaRPr>
          </a:p>
        </p:txBody>
      </p:sp>
      <p:sp>
        <p:nvSpPr>
          <p:cNvPr id="629" name="Google Shape;629;p21"/>
          <p:cNvSpPr/>
          <p:nvPr/>
        </p:nvSpPr>
        <p:spPr>
          <a:xfrm>
            <a:off x="7232940" y="3100649"/>
            <a:ext cx="322302" cy="307745"/>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C800"/>
          </a:solidFill>
          <a:ln>
            <a:noFill/>
          </a:ln>
        </p:spPr>
        <p:txBody>
          <a:bodyPr spcFirstLastPara="1" wrap="square" lIns="91423" tIns="91423" rIns="91423" bIns="91423" anchor="ctr" anchorCtr="0">
            <a:noAutofit/>
          </a:bodyPr>
          <a:lstStyle/>
          <a:p>
            <a:pPr>
              <a:buSzPts val="1400"/>
            </a:pPr>
            <a:endParaRPr/>
          </a:p>
        </p:txBody>
      </p:sp>
      <p:sp>
        <p:nvSpPr>
          <p:cNvPr id="630" name="Google Shape;630;p21"/>
          <p:cNvSpPr/>
          <p:nvPr/>
        </p:nvSpPr>
        <p:spPr>
          <a:xfrm rot="2466753">
            <a:off x="5604599" y="1640214"/>
            <a:ext cx="447786" cy="427561"/>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C800"/>
          </a:solidFill>
          <a:ln>
            <a:noFill/>
          </a:ln>
        </p:spPr>
        <p:txBody>
          <a:bodyPr spcFirstLastPara="1" wrap="square" lIns="91423" tIns="91423" rIns="91423" bIns="91423" anchor="ctr" anchorCtr="0">
            <a:noAutofit/>
          </a:bodyPr>
          <a:lstStyle/>
          <a:p>
            <a:pPr>
              <a:buSzPts val="1400"/>
            </a:pPr>
            <a:endParaRPr/>
          </a:p>
        </p:txBody>
      </p:sp>
      <p:sp>
        <p:nvSpPr>
          <p:cNvPr id="631" name="Google Shape;631;p21"/>
          <p:cNvSpPr/>
          <p:nvPr/>
        </p:nvSpPr>
        <p:spPr>
          <a:xfrm rot="-1609436">
            <a:off x="6259478" y="1909226"/>
            <a:ext cx="322261" cy="307705"/>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C800"/>
          </a:solidFill>
          <a:ln>
            <a:noFill/>
          </a:ln>
        </p:spPr>
        <p:txBody>
          <a:bodyPr spcFirstLastPara="1" wrap="square" lIns="91423" tIns="91423" rIns="91423" bIns="91423" anchor="ctr" anchorCtr="0">
            <a:noAutofit/>
          </a:bodyPr>
          <a:lstStyle/>
          <a:p>
            <a:pPr>
              <a:buSzPts val="1400"/>
            </a:pPr>
            <a:endParaRPr/>
          </a:p>
        </p:txBody>
      </p:sp>
      <p:sp>
        <p:nvSpPr>
          <p:cNvPr id="632" name="Google Shape;632;p21"/>
          <p:cNvSpPr/>
          <p:nvPr/>
        </p:nvSpPr>
        <p:spPr>
          <a:xfrm rot="2926308">
            <a:off x="8213349" y="2152989"/>
            <a:ext cx="241328" cy="230428"/>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C800"/>
          </a:solidFill>
          <a:ln>
            <a:noFill/>
          </a:ln>
        </p:spPr>
        <p:txBody>
          <a:bodyPr spcFirstLastPara="1" wrap="square" lIns="91423" tIns="91423" rIns="91423" bIns="91423" anchor="ctr" anchorCtr="0">
            <a:noAutofit/>
          </a:bodyPr>
          <a:lstStyle/>
          <a:p>
            <a:pPr>
              <a:buSzPts val="1400"/>
            </a:pPr>
            <a:endParaRPr/>
          </a:p>
        </p:txBody>
      </p:sp>
      <p:sp>
        <p:nvSpPr>
          <p:cNvPr id="633" name="Google Shape;633;p21"/>
          <p:cNvSpPr/>
          <p:nvPr/>
        </p:nvSpPr>
        <p:spPr>
          <a:xfrm rot="-1609163">
            <a:off x="7209105" y="609346"/>
            <a:ext cx="217420" cy="207600"/>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C800"/>
          </a:solidFill>
          <a:ln>
            <a:noFill/>
          </a:ln>
        </p:spPr>
        <p:txBody>
          <a:bodyPr spcFirstLastPara="1" wrap="square" lIns="91423" tIns="91423" rIns="91423" bIns="91423" anchor="ctr" anchorCtr="0">
            <a:noAutofit/>
          </a:bodyPr>
          <a:lstStyle/>
          <a:p>
            <a:pPr>
              <a:buSzPts val="1400"/>
            </a:pPr>
            <a:endParaRPr/>
          </a:p>
        </p:txBody>
      </p:sp>
      <p:pic>
        <p:nvPicPr>
          <p:cNvPr id="634" name="Google Shape;634;p21" descr="A close up of a sign&#10;&#10;Description automatically generated"/>
          <p:cNvPicPr preferRelativeResize="0"/>
          <p:nvPr/>
        </p:nvPicPr>
        <p:blipFill rotWithShape="1">
          <a:blip r:embed="rId3">
            <a:alphaModFix/>
          </a:blip>
          <a:srcRect/>
          <a:stretch/>
        </p:blipFill>
        <p:spPr>
          <a:xfrm>
            <a:off x="6929673" y="1187510"/>
            <a:ext cx="1063980" cy="1116307"/>
          </a:xfrm>
          <a:prstGeom prst="rect">
            <a:avLst/>
          </a:prstGeom>
          <a:noFill/>
          <a:ln>
            <a:noFill/>
          </a:ln>
        </p:spPr>
      </p:pic>
      <p:pic>
        <p:nvPicPr>
          <p:cNvPr id="635" name="Google Shape;635;p21" descr="A close up of a logo&#10;&#10;Description automatically generated"/>
          <p:cNvPicPr preferRelativeResize="0"/>
          <p:nvPr/>
        </p:nvPicPr>
        <p:blipFill rotWithShape="1">
          <a:blip r:embed="rId4">
            <a:alphaModFix/>
          </a:blip>
          <a:srcRect/>
          <a:stretch/>
        </p:blipFill>
        <p:spPr>
          <a:xfrm rot="792341">
            <a:off x="5893692" y="2425977"/>
            <a:ext cx="805544" cy="888877"/>
          </a:xfrm>
          <a:prstGeom prst="rect">
            <a:avLst/>
          </a:prstGeom>
          <a:noFill/>
          <a:ln>
            <a:noFill/>
          </a:ln>
        </p:spPr>
      </p:pic>
      <p:sp>
        <p:nvSpPr>
          <p:cNvPr id="636" name="Google Shape;636;p21"/>
          <p:cNvSpPr/>
          <p:nvPr/>
        </p:nvSpPr>
        <p:spPr>
          <a:xfrm>
            <a:off x="121919" y="1556089"/>
            <a:ext cx="5223135" cy="2400657"/>
          </a:xfrm>
          <a:prstGeom prst="rect">
            <a:avLst/>
          </a:prstGeom>
          <a:noFill/>
          <a:ln>
            <a:noFill/>
          </a:ln>
        </p:spPr>
        <p:txBody>
          <a:bodyPr spcFirstLastPara="1" wrap="square" lIns="91423" tIns="45699" rIns="91423" bIns="45699" anchor="t" anchorCtr="0">
            <a:noAutofit/>
          </a:bodyPr>
          <a:lstStyle/>
          <a:p>
            <a:pPr marL="457189" indent="-368291">
              <a:buClr>
                <a:srgbClr val="FFC800"/>
              </a:buClr>
              <a:buSzPts val="2200"/>
              <a:buFont typeface="Montserrat Light"/>
              <a:buChar char="◂"/>
            </a:pPr>
            <a:r>
              <a:rPr lang="en-US">
                <a:solidFill>
                  <a:srgbClr val="434343"/>
                </a:solidFill>
                <a:latin typeface="Montserrat Light"/>
                <a:ea typeface="Montserrat Light"/>
                <a:cs typeface="Montserrat Light"/>
                <a:sym typeface="Montserrat Light"/>
              </a:rPr>
              <a:t>No nacemos preparados para leer.</a:t>
            </a:r>
            <a:endParaRPr/>
          </a:p>
          <a:p>
            <a:pPr marL="457189" indent="-368291">
              <a:spcBef>
                <a:spcPts val="600"/>
              </a:spcBef>
              <a:buClr>
                <a:srgbClr val="FFC800"/>
              </a:buClr>
              <a:buSzPts val="2200"/>
              <a:buFont typeface="Montserrat Light"/>
              <a:buChar char="◂"/>
            </a:pPr>
            <a:r>
              <a:rPr lang="en-US">
                <a:solidFill>
                  <a:srgbClr val="434343"/>
                </a:solidFill>
                <a:latin typeface="Montserrat Light"/>
                <a:ea typeface="Montserrat Light"/>
                <a:cs typeface="Montserrat Light"/>
                <a:sym typeface="Montserrat Light"/>
              </a:rPr>
              <a:t>Se trata de un aprendizaje que </a:t>
            </a:r>
            <a:r>
              <a:rPr lang="en-US" b="1">
                <a:solidFill>
                  <a:srgbClr val="434343"/>
                </a:solidFill>
                <a:latin typeface="Montserrat Light"/>
                <a:ea typeface="Montserrat Light"/>
                <a:cs typeface="Montserrat Light"/>
                <a:sym typeface="Montserrat Light"/>
              </a:rPr>
              <a:t>requiere práctica </a:t>
            </a:r>
            <a:r>
              <a:rPr lang="en-US">
                <a:solidFill>
                  <a:srgbClr val="434343"/>
                </a:solidFill>
                <a:latin typeface="Montserrat Light"/>
                <a:ea typeface="Montserrat Light"/>
                <a:cs typeface="Montserrat Light"/>
                <a:sym typeface="Montserrat Light"/>
              </a:rPr>
              <a:t>y la instrucción de un sujeto experimentado. </a:t>
            </a:r>
            <a:endParaRPr/>
          </a:p>
          <a:p>
            <a:pPr marL="457189" indent="-368291">
              <a:spcBef>
                <a:spcPts val="600"/>
              </a:spcBef>
              <a:buClr>
                <a:srgbClr val="FFC800"/>
              </a:buClr>
              <a:buSzPts val="2200"/>
              <a:buFont typeface="Montserrat Light"/>
              <a:buChar char="◂"/>
            </a:pPr>
            <a:r>
              <a:rPr lang="en-US">
                <a:solidFill>
                  <a:srgbClr val="434343"/>
                </a:solidFill>
                <a:latin typeface="Montserrat Light"/>
                <a:ea typeface="Montserrat Light"/>
                <a:cs typeface="Montserrat Light"/>
                <a:sym typeface="Montserrat Light"/>
              </a:rPr>
              <a:t>Para poder identificar las letras con precisión y velocidad, al aprender a leer, el cerebro recicla un área visual donde se almacenan las representaciones de los grafemas (letras) y sus relaciones con los sonidos del habla (fonemas). A esta zona se la conoce como </a:t>
            </a:r>
            <a:r>
              <a:rPr lang="en-US" b="1">
                <a:solidFill>
                  <a:srgbClr val="434343"/>
                </a:solidFill>
                <a:latin typeface="Montserrat Light"/>
                <a:ea typeface="Montserrat Light"/>
                <a:cs typeface="Montserrat Light"/>
                <a:sym typeface="Montserrat Light"/>
              </a:rPr>
              <a:t>“la caja de las letras del cerebro”.</a:t>
            </a:r>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sp>
        <p:nvSpPr>
          <p:cNvPr id="641" name="Google Shape;641;p22"/>
          <p:cNvSpPr txBox="1">
            <a:spLocks noGrp="1"/>
          </p:cNvSpPr>
          <p:nvPr>
            <p:ph type="body" idx="1"/>
          </p:nvPr>
        </p:nvSpPr>
        <p:spPr>
          <a:xfrm>
            <a:off x="2528350" y="1552150"/>
            <a:ext cx="5497800" cy="2985600"/>
          </a:xfrm>
          <a:prstGeom prst="rect">
            <a:avLst/>
          </a:prstGeom>
          <a:noFill/>
          <a:ln>
            <a:noFill/>
          </a:ln>
        </p:spPr>
        <p:txBody>
          <a:bodyPr spcFirstLastPara="1" wrap="square" lIns="91423" tIns="91423" rIns="91423" bIns="91423" anchor="t" anchorCtr="0">
            <a:noAutofit/>
          </a:bodyPr>
          <a:lstStyle/>
          <a:p>
            <a:pPr marL="0" indent="0">
              <a:buNone/>
            </a:pPr>
            <a:r>
              <a:rPr lang="en-US"/>
              <a:t>Aprender a leer consiste en desarrollar interconexiones eficientes entre las áreas visuales y las áreas del lenguaje.</a:t>
            </a:r>
            <a:endParaRPr/>
          </a:p>
          <a:p>
            <a:pPr marL="0" indent="0" algn="r">
              <a:buNone/>
            </a:pPr>
            <a:r>
              <a:rPr lang="en-US"/>
              <a:t> </a:t>
            </a:r>
            <a:r>
              <a:rPr lang="en-US" sz="2000"/>
              <a:t>(S. Dehaene, El cerebro lector)</a:t>
            </a:r>
            <a:endParaRPr/>
          </a:p>
        </p:txBody>
      </p:sp>
      <p:sp>
        <p:nvSpPr>
          <p:cNvPr id="642" name="Google Shape;642;p22"/>
          <p:cNvSpPr txBox="1">
            <a:spLocks noGrp="1"/>
          </p:cNvSpPr>
          <p:nvPr>
            <p:ph type="sldNum" idx="12"/>
          </p:nvPr>
        </p:nvSpPr>
        <p:spPr>
          <a:xfrm>
            <a:off x="854332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8</a:t>
            </a:fld>
            <a:endParaRPr/>
          </a:p>
        </p:txBody>
      </p:sp>
      <p:pic>
        <p:nvPicPr>
          <p:cNvPr id="643" name="Google Shape;643;p22"/>
          <p:cNvPicPr preferRelativeResize="0"/>
          <p:nvPr/>
        </p:nvPicPr>
        <p:blipFill rotWithShape="1">
          <a:blip r:embed="rId3">
            <a:alphaModFix/>
          </a:blip>
          <a:srcRect/>
          <a:stretch/>
        </p:blipFill>
        <p:spPr>
          <a:xfrm>
            <a:off x="502223" y="2798464"/>
            <a:ext cx="1793937" cy="1362836"/>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23"/>
          <p:cNvSpPr txBox="1">
            <a:spLocks noGrp="1"/>
          </p:cNvSpPr>
          <p:nvPr>
            <p:ph type="body" idx="1"/>
          </p:nvPr>
        </p:nvSpPr>
        <p:spPr>
          <a:xfrm>
            <a:off x="441003" y="2214903"/>
            <a:ext cx="5066420" cy="2775374"/>
          </a:xfrm>
          <a:prstGeom prst="rect">
            <a:avLst/>
          </a:prstGeom>
          <a:noFill/>
          <a:ln>
            <a:noFill/>
          </a:ln>
        </p:spPr>
        <p:txBody>
          <a:bodyPr spcFirstLastPara="1" wrap="square" lIns="91423" tIns="91423" rIns="91423" bIns="91423" anchor="t" anchorCtr="0">
            <a:noAutofit/>
          </a:bodyPr>
          <a:lstStyle/>
          <a:p>
            <a:r>
              <a:rPr lang="en-US" sz="1800"/>
              <a:t>En el cerebro, todas las conexiones son bidireccionales.</a:t>
            </a:r>
            <a:endParaRPr/>
          </a:p>
          <a:p>
            <a:r>
              <a:rPr lang="en-US" sz="1800"/>
              <a:t>La caja de las letras permite la identificación rápida de la cadena de letras y su transmisión a las áreas que computan la pronunciación y el significado. </a:t>
            </a:r>
            <a:endParaRPr/>
          </a:p>
        </p:txBody>
      </p:sp>
      <p:sp>
        <p:nvSpPr>
          <p:cNvPr id="649" name="Google Shape;649;p23"/>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9</a:t>
            </a:fld>
            <a:endParaRPr/>
          </a:p>
        </p:txBody>
      </p:sp>
      <p:pic>
        <p:nvPicPr>
          <p:cNvPr id="650" name="Google Shape;650;p23" descr="A close up of a map&#10;&#10;Description automatically generated"/>
          <p:cNvPicPr preferRelativeResize="0"/>
          <p:nvPr/>
        </p:nvPicPr>
        <p:blipFill rotWithShape="1">
          <a:blip r:embed="rId3">
            <a:alphaModFix/>
          </a:blip>
          <a:srcRect/>
          <a:stretch/>
        </p:blipFill>
        <p:spPr>
          <a:xfrm>
            <a:off x="5428651" y="527087"/>
            <a:ext cx="3535644" cy="2769373"/>
          </a:xfrm>
          <a:prstGeom prst="rect">
            <a:avLst/>
          </a:prstGeom>
          <a:noFill/>
          <a:ln>
            <a:noFill/>
          </a:ln>
        </p:spPr>
      </p:pic>
      <p:sp>
        <p:nvSpPr>
          <p:cNvPr id="651" name="Google Shape;651;p23"/>
          <p:cNvSpPr txBox="1"/>
          <p:nvPr/>
        </p:nvSpPr>
        <p:spPr>
          <a:xfrm>
            <a:off x="6472009" y="3408503"/>
            <a:ext cx="2975763" cy="173082"/>
          </a:xfrm>
          <a:prstGeom prst="rect">
            <a:avLst/>
          </a:prstGeom>
          <a:noFill/>
          <a:ln>
            <a:noFill/>
          </a:ln>
        </p:spPr>
        <p:txBody>
          <a:bodyPr spcFirstLastPara="1" wrap="square" lIns="91423" tIns="45699" rIns="91423" bIns="45699" anchor="t" anchorCtr="0">
            <a:spAutoFit/>
          </a:bodyPr>
          <a:lstStyle/>
          <a:p>
            <a:r>
              <a:rPr lang="en-US" sz="500" u="sng">
                <a:solidFill>
                  <a:schemeClr val="hlink"/>
                </a:solidFill>
                <a:hlinkClick r:id="rId4"/>
              </a:rPr>
              <a:t>This Photo</a:t>
            </a:r>
            <a:r>
              <a:rPr lang="en-US" sz="500"/>
              <a:t> by Unknown Author is licensed under </a:t>
            </a:r>
            <a:r>
              <a:rPr lang="en-US" sz="500" u="sng">
                <a:solidFill>
                  <a:schemeClr val="hlink"/>
                </a:solidFill>
                <a:hlinkClick r:id="rId5"/>
              </a:rPr>
              <a:t>CC BY-NC</a:t>
            </a:r>
            <a:endParaRPr sz="5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sp>
        <p:nvSpPr>
          <p:cNvPr id="656" name="Google Shape;656;p24"/>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10</a:t>
            </a:fld>
            <a:endParaRPr/>
          </a:p>
        </p:txBody>
      </p:sp>
      <p:sp>
        <p:nvSpPr>
          <p:cNvPr id="657" name="Google Shape;657;p24"/>
          <p:cNvSpPr txBox="1"/>
          <p:nvPr/>
        </p:nvSpPr>
        <p:spPr>
          <a:xfrm>
            <a:off x="648930" y="629268"/>
            <a:ext cx="3651467" cy="650894"/>
          </a:xfrm>
          <a:prstGeom prst="rect">
            <a:avLst/>
          </a:prstGeom>
          <a:noFill/>
          <a:ln>
            <a:noFill/>
          </a:ln>
        </p:spPr>
        <p:txBody>
          <a:bodyPr spcFirstLastPara="1" wrap="square" lIns="91423" tIns="45699" rIns="91423" bIns="45699" anchor="t" anchorCtr="0">
            <a:normAutofit/>
          </a:bodyPr>
          <a:lstStyle/>
          <a:p>
            <a:r>
              <a:rPr lang="en-US" sz="2800" b="1">
                <a:solidFill>
                  <a:srgbClr val="FFA400"/>
                </a:solidFill>
                <a:latin typeface="Montserrat"/>
                <a:ea typeface="Montserrat"/>
                <a:cs typeface="Montserrat"/>
                <a:sym typeface="Montserrat"/>
              </a:rPr>
              <a:t>Aprender a leer…</a:t>
            </a:r>
            <a:endParaRPr/>
          </a:p>
        </p:txBody>
      </p:sp>
      <p:sp>
        <p:nvSpPr>
          <p:cNvPr id="658" name="Google Shape;658;p24"/>
          <p:cNvSpPr txBox="1"/>
          <p:nvPr/>
        </p:nvSpPr>
        <p:spPr>
          <a:xfrm>
            <a:off x="513127" y="2085588"/>
            <a:ext cx="3923071" cy="1196092"/>
          </a:xfrm>
          <a:prstGeom prst="rect">
            <a:avLst/>
          </a:prstGeom>
          <a:noFill/>
          <a:ln>
            <a:noFill/>
          </a:ln>
        </p:spPr>
        <p:txBody>
          <a:bodyPr spcFirstLastPara="1" wrap="square" lIns="91423" tIns="45699" rIns="91423" bIns="45699" anchor="t" anchorCtr="0">
            <a:normAutofit/>
          </a:bodyPr>
          <a:lstStyle/>
          <a:p>
            <a:pPr marL="457189" indent="-368291">
              <a:buClr>
                <a:srgbClr val="FFC800"/>
              </a:buClr>
              <a:buSzPts val="2200"/>
              <a:buFont typeface="Montserrat Light"/>
              <a:buChar char="◂"/>
            </a:pPr>
            <a:r>
              <a:rPr lang="en-US" sz="1800">
                <a:solidFill>
                  <a:srgbClr val="434343"/>
                </a:solidFill>
                <a:latin typeface="Montserrat Light"/>
                <a:ea typeface="Montserrat Light"/>
                <a:cs typeface="Montserrat Light"/>
                <a:sym typeface="Montserrat Light"/>
              </a:rPr>
              <a:t>Requiere tomar conciencia de las estructuras de la lengua oral.</a:t>
            </a:r>
            <a:endParaRPr/>
          </a:p>
        </p:txBody>
      </p:sp>
      <p:pic>
        <p:nvPicPr>
          <p:cNvPr id="659" name="Google Shape;659;p24" descr="A close up of a map&#10;&#10;Description automatically generated"/>
          <p:cNvPicPr preferRelativeResize="0"/>
          <p:nvPr/>
        </p:nvPicPr>
        <p:blipFill rotWithShape="1">
          <a:blip r:embed="rId3">
            <a:alphaModFix/>
          </a:blip>
          <a:srcRect/>
          <a:stretch/>
        </p:blipFill>
        <p:spPr>
          <a:xfrm>
            <a:off x="4711613" y="220172"/>
            <a:ext cx="4333963" cy="3394674"/>
          </a:xfrm>
          <a:prstGeom prst="rect">
            <a:avLst/>
          </a:prstGeom>
          <a:noFill/>
          <a:ln>
            <a:noFill/>
          </a:ln>
        </p:spPr>
      </p:pic>
      <p:sp>
        <p:nvSpPr>
          <p:cNvPr id="660" name="Google Shape;660;p24"/>
          <p:cNvSpPr txBox="1"/>
          <p:nvPr/>
        </p:nvSpPr>
        <p:spPr>
          <a:xfrm>
            <a:off x="6463977" y="3711190"/>
            <a:ext cx="3185854" cy="173082"/>
          </a:xfrm>
          <a:prstGeom prst="rect">
            <a:avLst/>
          </a:prstGeom>
          <a:noFill/>
          <a:ln>
            <a:noFill/>
          </a:ln>
        </p:spPr>
        <p:txBody>
          <a:bodyPr spcFirstLastPara="1" wrap="square" lIns="91423" tIns="45699" rIns="91423" bIns="45699" anchor="t" anchorCtr="0">
            <a:spAutoFit/>
          </a:bodyPr>
          <a:lstStyle/>
          <a:p>
            <a:r>
              <a:rPr lang="en-US" sz="500" u="sng">
                <a:solidFill>
                  <a:schemeClr val="hlink"/>
                </a:solidFill>
                <a:hlinkClick r:id="rId4"/>
              </a:rPr>
              <a:t>This Photo</a:t>
            </a:r>
            <a:r>
              <a:rPr lang="en-US" sz="500"/>
              <a:t> by Unknown Author is licensed under </a:t>
            </a:r>
            <a:r>
              <a:rPr lang="en-US" sz="500" u="sng">
                <a:solidFill>
                  <a:schemeClr val="hlink"/>
                </a:solidFill>
                <a:hlinkClick r:id="rId5"/>
              </a:rPr>
              <a:t>CC BY-NC</a:t>
            </a:r>
            <a:endParaRPr sz="5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Google Shape;665;p25"/>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11</a:t>
            </a:fld>
            <a:endParaRPr/>
          </a:p>
        </p:txBody>
      </p:sp>
      <p:sp>
        <p:nvSpPr>
          <p:cNvPr id="666" name="Google Shape;666;p25"/>
          <p:cNvSpPr/>
          <p:nvPr/>
        </p:nvSpPr>
        <p:spPr>
          <a:xfrm>
            <a:off x="457170" y="593380"/>
            <a:ext cx="4572000" cy="2031325"/>
          </a:xfrm>
          <a:prstGeom prst="rect">
            <a:avLst/>
          </a:prstGeom>
          <a:noFill/>
          <a:ln>
            <a:noFill/>
          </a:ln>
        </p:spPr>
        <p:txBody>
          <a:bodyPr spcFirstLastPara="1" wrap="square" lIns="91423" tIns="45699" rIns="91423" bIns="45699" anchor="t" anchorCtr="0">
            <a:noAutofit/>
          </a:bodyPr>
          <a:lstStyle/>
          <a:p>
            <a:pPr marL="457189" indent="-368291">
              <a:buClr>
                <a:srgbClr val="FFC800"/>
              </a:buClr>
              <a:buSzPts val="2200"/>
              <a:buFont typeface="Montserrat Light"/>
              <a:buChar char="◂"/>
            </a:pPr>
            <a:r>
              <a:rPr lang="en-US" sz="1800">
                <a:solidFill>
                  <a:srgbClr val="434343"/>
                </a:solidFill>
                <a:latin typeface="Montserrat Light"/>
                <a:ea typeface="Montserrat Light"/>
                <a:cs typeface="Montserrat Light"/>
                <a:sym typeface="Montserrat Light"/>
              </a:rPr>
              <a:t>Los estudios desarrollados desde la década del ‘70 en el marco de la psicolingüística y la psicología experimental así como los nuevos aportes de las neurociencias muestran la importancia de la </a:t>
            </a:r>
            <a:r>
              <a:rPr lang="en-US" sz="1800" b="1">
                <a:solidFill>
                  <a:srgbClr val="434343"/>
                </a:solidFill>
                <a:latin typeface="Montserrat Light"/>
                <a:ea typeface="Montserrat Light"/>
                <a:cs typeface="Montserrat Light"/>
                <a:sym typeface="Montserrat Light"/>
              </a:rPr>
              <a:t>automaticidad</a:t>
            </a:r>
            <a:r>
              <a:rPr lang="en-US" sz="1800">
                <a:solidFill>
                  <a:srgbClr val="434343"/>
                </a:solidFill>
                <a:latin typeface="Montserrat Light"/>
                <a:ea typeface="Montserrat Light"/>
                <a:cs typeface="Montserrat Light"/>
                <a:sym typeface="Montserrat Light"/>
              </a:rPr>
              <a:t>.</a:t>
            </a:r>
            <a:endParaRPr/>
          </a:p>
        </p:txBody>
      </p:sp>
      <p:sp>
        <p:nvSpPr>
          <p:cNvPr id="667" name="Google Shape;667;p25"/>
          <p:cNvSpPr txBox="1"/>
          <p:nvPr/>
        </p:nvSpPr>
        <p:spPr>
          <a:xfrm>
            <a:off x="5437665" y="551795"/>
            <a:ext cx="3119120" cy="1015662"/>
          </a:xfrm>
          <a:prstGeom prst="rect">
            <a:avLst/>
          </a:prstGeom>
          <a:noFill/>
          <a:ln>
            <a:noFill/>
          </a:ln>
        </p:spPr>
        <p:txBody>
          <a:bodyPr spcFirstLastPara="1" wrap="square" lIns="91423" tIns="91423" rIns="91423" bIns="91423" anchor="b" anchorCtr="0">
            <a:noAutofit/>
          </a:bodyPr>
          <a:lstStyle/>
          <a:p>
            <a:pPr>
              <a:buClr>
                <a:srgbClr val="222222"/>
              </a:buClr>
              <a:buSzPts val="2400"/>
            </a:pPr>
            <a:r>
              <a:rPr lang="en-US" sz="2800" b="1">
                <a:solidFill>
                  <a:srgbClr val="FFA400"/>
                </a:solidFill>
                <a:latin typeface="Montserrat"/>
                <a:ea typeface="Montserrat"/>
                <a:cs typeface="Montserrat"/>
                <a:sym typeface="Montserrat"/>
              </a:rPr>
              <a:t>Practicar para aprender</a:t>
            </a:r>
            <a:endParaRPr sz="2800" b="1">
              <a:solidFill>
                <a:srgbClr val="FFA400"/>
              </a:solidFill>
              <a:latin typeface="Montserrat"/>
              <a:ea typeface="Montserrat"/>
              <a:cs typeface="Montserrat"/>
              <a:sym typeface="Montserrat"/>
            </a:endParaRPr>
          </a:p>
        </p:txBody>
      </p:sp>
      <p:sp>
        <p:nvSpPr>
          <p:cNvPr id="668" name="Google Shape;668;p25"/>
          <p:cNvSpPr/>
          <p:nvPr/>
        </p:nvSpPr>
        <p:spPr>
          <a:xfrm>
            <a:off x="2054415" y="3210547"/>
            <a:ext cx="6774626" cy="1016817"/>
          </a:xfrm>
          <a:prstGeom prst="rect">
            <a:avLst/>
          </a:prstGeom>
          <a:noFill/>
          <a:ln>
            <a:noFill/>
          </a:ln>
        </p:spPr>
        <p:txBody>
          <a:bodyPr spcFirstLastPara="1" wrap="square" lIns="91423" tIns="45699" rIns="91423" bIns="45699" anchor="t" anchorCtr="0">
            <a:noAutofit/>
          </a:bodyPr>
          <a:lstStyle/>
          <a:p>
            <a:r>
              <a:rPr lang="en-US" sz="2000" b="1">
                <a:solidFill>
                  <a:srgbClr val="FFC800"/>
                </a:solidFill>
                <a:latin typeface="Montserrat"/>
                <a:ea typeface="Montserrat"/>
                <a:cs typeface="Montserrat"/>
                <a:sym typeface="Montserrat"/>
              </a:rPr>
              <a:t>Con la automatización, se comienza a procesar en paralelo.</a:t>
            </a:r>
            <a:endParaRPr/>
          </a:p>
          <a:p>
            <a:pPr algn="just">
              <a:lnSpc>
                <a:spcPct val="160000"/>
              </a:lnSpc>
              <a:buSzPts val="1400"/>
            </a:pPr>
            <a:endParaRPr>
              <a:latin typeface="Garamond"/>
              <a:ea typeface="Garamond"/>
              <a:cs typeface="Garamond"/>
              <a:sym typeface="Garamond"/>
            </a:endParaRPr>
          </a:p>
        </p:txBody>
      </p:sp>
      <p:sp>
        <p:nvSpPr>
          <p:cNvPr id="669" name="Google Shape;669;p25"/>
          <p:cNvSpPr/>
          <p:nvPr/>
        </p:nvSpPr>
        <p:spPr>
          <a:xfrm>
            <a:off x="5342037" y="1828702"/>
            <a:ext cx="3801964" cy="1323439"/>
          </a:xfrm>
          <a:prstGeom prst="rect">
            <a:avLst/>
          </a:prstGeom>
          <a:noFill/>
          <a:ln>
            <a:noFill/>
          </a:ln>
        </p:spPr>
        <p:txBody>
          <a:bodyPr spcFirstLastPara="1" wrap="square" lIns="91423" tIns="45699" rIns="91423" bIns="45699" anchor="t" anchorCtr="0">
            <a:noAutofit/>
          </a:bodyPr>
          <a:lstStyle/>
          <a:p>
            <a:r>
              <a:rPr lang="en-US" sz="2000" b="1">
                <a:solidFill>
                  <a:srgbClr val="FF0000"/>
                </a:solidFill>
                <a:latin typeface="Montserrat"/>
                <a:ea typeface="Montserrat"/>
                <a:cs typeface="Montserrat"/>
                <a:sym typeface="Montserrat"/>
              </a:rPr>
              <a:t>La lectura requiere primero un esfuerzo consciente y atención selectiva.</a:t>
            </a:r>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73"/>
        <p:cNvGrpSpPr/>
        <p:nvPr/>
      </p:nvGrpSpPr>
      <p:grpSpPr>
        <a:xfrm>
          <a:off x="0" y="0"/>
          <a:ext cx="0" cy="0"/>
          <a:chOff x="0" y="0"/>
          <a:chExt cx="0" cy="0"/>
        </a:xfrm>
      </p:grpSpPr>
      <p:grpSp>
        <p:nvGrpSpPr>
          <p:cNvPr id="674" name="Google Shape;674;p26"/>
          <p:cNvGrpSpPr/>
          <p:nvPr/>
        </p:nvGrpSpPr>
        <p:grpSpPr>
          <a:xfrm>
            <a:off x="446473" y="385501"/>
            <a:ext cx="4068050" cy="3605175"/>
            <a:chOff x="-1888" y="-1037"/>
            <a:chExt cx="6305" cy="4294"/>
          </a:xfrm>
        </p:grpSpPr>
        <p:pic>
          <p:nvPicPr>
            <p:cNvPr id="675" name="Google Shape;675;p26" descr="File0060"/>
            <p:cNvPicPr preferRelativeResize="0"/>
            <p:nvPr/>
          </p:nvPicPr>
          <p:blipFill rotWithShape="1">
            <a:blip r:embed="rId3">
              <a:alphaModFix/>
            </a:blip>
            <a:srcRect/>
            <a:stretch/>
          </p:blipFill>
          <p:spPr>
            <a:xfrm>
              <a:off x="210" y="-118"/>
              <a:ext cx="4207" cy="3375"/>
            </a:xfrm>
            <a:prstGeom prst="rect">
              <a:avLst/>
            </a:prstGeom>
            <a:noFill/>
            <a:ln>
              <a:noFill/>
            </a:ln>
          </p:spPr>
        </p:pic>
        <p:sp>
          <p:nvSpPr>
            <p:cNvPr id="676" name="Google Shape;676;p26"/>
            <p:cNvSpPr txBox="1"/>
            <p:nvPr/>
          </p:nvSpPr>
          <p:spPr>
            <a:xfrm>
              <a:off x="-1888" y="-1037"/>
              <a:ext cx="5100" cy="990"/>
            </a:xfrm>
            <a:prstGeom prst="rect">
              <a:avLst/>
            </a:prstGeom>
            <a:noFill/>
            <a:ln>
              <a:noFill/>
            </a:ln>
          </p:spPr>
          <p:txBody>
            <a:bodyPr spcFirstLastPara="1" wrap="square" lIns="91425" tIns="45700" rIns="91425" bIns="45700" anchor="t" anchorCtr="0">
              <a:spAutoFit/>
            </a:bodyPr>
            <a:lstStyle/>
            <a:p>
              <a:r>
                <a:rPr lang="en-US" sz="2400" b="1"/>
                <a:t>Procesamiento en paralelo</a:t>
              </a:r>
              <a:endParaRPr/>
            </a:p>
          </p:txBody>
        </p:sp>
      </p:grpSp>
      <p:sp>
        <p:nvSpPr>
          <p:cNvPr id="677" name="Google Shape;677;p26"/>
          <p:cNvSpPr txBox="1"/>
          <p:nvPr/>
        </p:nvSpPr>
        <p:spPr>
          <a:xfrm>
            <a:off x="5128246" y="1095650"/>
            <a:ext cx="3573600" cy="574200"/>
          </a:xfrm>
          <a:prstGeom prst="rect">
            <a:avLst/>
          </a:prstGeom>
          <a:noFill/>
          <a:ln>
            <a:noFill/>
          </a:ln>
        </p:spPr>
        <p:txBody>
          <a:bodyPr spcFirstLastPara="1" wrap="square" lIns="68573" tIns="34274" rIns="68573" bIns="34274" anchor="ctr" anchorCtr="0">
            <a:noAutofit/>
          </a:bodyPr>
          <a:lstStyle/>
          <a:p>
            <a:pPr>
              <a:lnSpc>
                <a:spcPct val="120000"/>
              </a:lnSpc>
              <a:buClr>
                <a:srgbClr val="222222"/>
              </a:buClr>
              <a:buSzPts val="2400"/>
            </a:pPr>
            <a:r>
              <a:rPr lang="en-US" sz="2400" b="1">
                <a:solidFill>
                  <a:srgbClr val="FFA400"/>
                </a:solidFill>
                <a:latin typeface="Montserrat"/>
                <a:ea typeface="Montserrat"/>
                <a:cs typeface="Montserrat"/>
                <a:sym typeface="Montserrat"/>
              </a:rPr>
              <a:t>Leer es más rápido que adivinar</a:t>
            </a:r>
            <a:endParaRPr sz="1000"/>
          </a:p>
        </p:txBody>
      </p:sp>
      <p:sp>
        <p:nvSpPr>
          <p:cNvPr id="678" name="Google Shape;678;p26"/>
          <p:cNvSpPr txBox="1"/>
          <p:nvPr/>
        </p:nvSpPr>
        <p:spPr>
          <a:xfrm>
            <a:off x="5052200" y="1805973"/>
            <a:ext cx="3497100" cy="1907100"/>
          </a:xfrm>
          <a:prstGeom prst="rect">
            <a:avLst/>
          </a:prstGeom>
          <a:noFill/>
          <a:ln>
            <a:noFill/>
          </a:ln>
        </p:spPr>
        <p:txBody>
          <a:bodyPr spcFirstLastPara="1" wrap="square" lIns="68573" tIns="34274" rIns="68573" bIns="34274" anchor="t" anchorCtr="0">
            <a:noAutofit/>
          </a:bodyPr>
          <a:lstStyle/>
          <a:p>
            <a:pPr marL="342892" indent="-317492" algn="just">
              <a:lnSpc>
                <a:spcPct val="150000"/>
              </a:lnSpc>
              <a:buSzPts val="1000"/>
              <a:buFont typeface="Noto Sans Symbols"/>
              <a:buChar char="▪"/>
            </a:pPr>
            <a:r>
              <a:rPr lang="en-US" sz="1000">
                <a:solidFill>
                  <a:srgbClr val="434343"/>
                </a:solidFill>
                <a:latin typeface="Montserrat Light"/>
                <a:ea typeface="Montserrat Light"/>
                <a:cs typeface="Montserrat Light"/>
                <a:sym typeface="Montserrat Light"/>
              </a:rPr>
              <a:t>Proceso ascendente e interactivo.</a:t>
            </a:r>
            <a:endParaRPr sz="1000"/>
          </a:p>
          <a:p>
            <a:pPr marL="342892" indent="-317492" algn="just">
              <a:lnSpc>
                <a:spcPct val="150000"/>
              </a:lnSpc>
              <a:buSzPts val="1000"/>
              <a:buFont typeface="Noto Sans Symbols"/>
              <a:buChar char="▪"/>
            </a:pPr>
            <a:r>
              <a:rPr lang="en-US" sz="1000">
                <a:solidFill>
                  <a:srgbClr val="434343"/>
                </a:solidFill>
                <a:latin typeface="Montserrat Light"/>
                <a:ea typeface="Montserrat Light"/>
                <a:cs typeface="Montserrat Light"/>
                <a:sym typeface="Montserrat Light"/>
              </a:rPr>
              <a:t>Se fija la mirada en el 80% de las palabras de contenido.</a:t>
            </a:r>
            <a:endParaRPr sz="1000"/>
          </a:p>
          <a:p>
            <a:pPr marL="342892" indent="-317492" algn="just">
              <a:lnSpc>
                <a:spcPct val="150000"/>
              </a:lnSpc>
              <a:buSzPts val="1000"/>
              <a:buFont typeface="Noto Sans Symbols"/>
              <a:buChar char="▪"/>
            </a:pPr>
            <a:r>
              <a:rPr lang="en-US" sz="1000">
                <a:solidFill>
                  <a:srgbClr val="434343"/>
                </a:solidFill>
                <a:latin typeface="Montserrat Light"/>
                <a:ea typeface="Montserrat Light"/>
                <a:cs typeface="Montserrat Light"/>
                <a:sym typeface="Montserrat Light"/>
              </a:rPr>
              <a:t>El cerebro lee “sonidos”. Se activa la representación fonológica.</a:t>
            </a:r>
            <a:endParaRPr sz="1000"/>
          </a:p>
          <a:p>
            <a:pPr marL="342892" indent="-317492" algn="just">
              <a:lnSpc>
                <a:spcPct val="150000"/>
              </a:lnSpc>
              <a:buSzPts val="1000"/>
              <a:buFont typeface="Noto Sans Symbols"/>
              <a:buChar char="▪"/>
            </a:pPr>
            <a:r>
              <a:rPr lang="en-US" sz="1000">
                <a:solidFill>
                  <a:srgbClr val="434343"/>
                </a:solidFill>
                <a:latin typeface="Montserrat Light"/>
                <a:ea typeface="Montserrat Light"/>
                <a:cs typeface="Montserrat Light"/>
                <a:sym typeface="Montserrat Light"/>
              </a:rPr>
              <a:t>Relación entre el proceso de reconocimiento de palabras y el de comprensión.</a:t>
            </a:r>
            <a:endParaRPr sz="1000"/>
          </a:p>
          <a:p>
            <a:pPr algn="just">
              <a:lnSpc>
                <a:spcPct val="150000"/>
              </a:lnSpc>
              <a:buSzPts val="1350"/>
            </a:pPr>
            <a:endParaRPr sz="1000">
              <a:solidFill>
                <a:schemeClr val="dk1"/>
              </a:solidFill>
            </a:endParaRPr>
          </a:p>
          <a:p>
            <a:pPr algn="just">
              <a:lnSpc>
                <a:spcPct val="150000"/>
              </a:lnSpc>
              <a:buSzPts val="1200"/>
            </a:pPr>
            <a:endParaRPr sz="800">
              <a:solidFill>
                <a:schemeClr val="dk1"/>
              </a:solidFill>
            </a:endParaRPr>
          </a:p>
          <a:p>
            <a:pPr marL="342892" indent="-266693" algn="just">
              <a:lnSpc>
                <a:spcPct val="150000"/>
              </a:lnSpc>
              <a:buSzPts val="1200"/>
            </a:pPr>
            <a:endParaRPr sz="800">
              <a:solidFill>
                <a:schemeClr val="dk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sp>
        <p:nvSpPr>
          <p:cNvPr id="683" name="Google Shape;683;p27"/>
          <p:cNvSpPr txBox="1">
            <a:spLocks noGrp="1"/>
          </p:cNvSpPr>
          <p:nvPr>
            <p:ph type="ctrTitle"/>
          </p:nvPr>
        </p:nvSpPr>
        <p:spPr>
          <a:xfrm>
            <a:off x="685800" y="1558299"/>
            <a:ext cx="4252500" cy="1159800"/>
          </a:xfrm>
          <a:prstGeom prst="rect">
            <a:avLst/>
          </a:prstGeom>
          <a:noFill/>
          <a:ln>
            <a:noFill/>
          </a:ln>
        </p:spPr>
        <p:txBody>
          <a:bodyPr spcFirstLastPara="1" wrap="square" lIns="91423" tIns="91423" rIns="91423" bIns="91423" anchor="b" anchorCtr="0">
            <a:noAutofit/>
          </a:bodyPr>
          <a:lstStyle/>
          <a:p>
            <a:r>
              <a:rPr lang="en-US">
                <a:solidFill>
                  <a:srgbClr val="FFA400"/>
                </a:solidFill>
              </a:rPr>
              <a:t>1.</a:t>
            </a:r>
            <a:endParaRPr/>
          </a:p>
          <a:p>
            <a:r>
              <a:rPr lang="en-US"/>
              <a:t>Un modelo de lectura</a:t>
            </a:r>
            <a:endParaRPr/>
          </a:p>
        </p:txBody>
      </p:sp>
      <p:sp>
        <p:nvSpPr>
          <p:cNvPr id="684" name="Google Shape;684;p27"/>
          <p:cNvSpPr txBox="1">
            <a:spLocks noGrp="1"/>
          </p:cNvSpPr>
          <p:nvPr>
            <p:ph type="subTitle" idx="1"/>
          </p:nvPr>
        </p:nvSpPr>
        <p:spPr>
          <a:xfrm>
            <a:off x="685800" y="2687652"/>
            <a:ext cx="4252500" cy="1159800"/>
          </a:xfrm>
          <a:prstGeom prst="rect">
            <a:avLst/>
          </a:prstGeom>
          <a:noFill/>
          <a:ln>
            <a:noFill/>
          </a:ln>
        </p:spPr>
        <p:txBody>
          <a:bodyPr spcFirstLastPara="1" wrap="square" lIns="91423" tIns="91423" rIns="91423" bIns="91423" anchor="t" anchorCtr="0">
            <a:noAutofit/>
          </a:bodyPr>
          <a:lstStyle/>
          <a:p>
            <a:pPr marL="0" indent="0"/>
            <a:r>
              <a:rPr lang="en-US"/>
              <a:t>¿Cómo leemos?</a:t>
            </a:r>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88"/>
        <p:cNvGrpSpPr/>
        <p:nvPr/>
      </p:nvGrpSpPr>
      <p:grpSpPr>
        <a:xfrm>
          <a:off x="0" y="0"/>
          <a:ext cx="0" cy="0"/>
          <a:chOff x="0" y="0"/>
          <a:chExt cx="0" cy="0"/>
        </a:xfrm>
      </p:grpSpPr>
      <p:sp>
        <p:nvSpPr>
          <p:cNvPr id="689" name="Google Shape;689;p28"/>
          <p:cNvSpPr txBox="1">
            <a:spLocks noGrp="1"/>
          </p:cNvSpPr>
          <p:nvPr>
            <p:ph type="title"/>
          </p:nvPr>
        </p:nvSpPr>
        <p:spPr>
          <a:xfrm>
            <a:off x="1320026" y="735725"/>
            <a:ext cx="7067230" cy="798901"/>
          </a:xfrm>
          <a:prstGeom prst="rect">
            <a:avLst/>
          </a:prstGeom>
          <a:noFill/>
          <a:ln>
            <a:noFill/>
          </a:ln>
        </p:spPr>
        <p:txBody>
          <a:bodyPr spcFirstLastPara="1" wrap="square" lIns="91423" tIns="91423" rIns="91423" bIns="91423" anchor="b" anchorCtr="0">
            <a:noAutofit/>
          </a:bodyPr>
          <a:lstStyle/>
          <a:p>
            <a:r>
              <a:rPr lang="en-US"/>
              <a:t>La lectura según los modelos clásicos…</a:t>
            </a:r>
            <a:endParaRPr/>
          </a:p>
        </p:txBody>
      </p:sp>
      <p:sp>
        <p:nvSpPr>
          <p:cNvPr id="690" name="Google Shape;690;p28"/>
          <p:cNvSpPr txBox="1">
            <a:spLocks noGrp="1"/>
          </p:cNvSpPr>
          <p:nvPr>
            <p:ph type="body" idx="2"/>
          </p:nvPr>
        </p:nvSpPr>
        <p:spPr>
          <a:xfrm>
            <a:off x="4832809" y="1930856"/>
            <a:ext cx="3133500" cy="2955300"/>
          </a:xfrm>
          <a:prstGeom prst="rect">
            <a:avLst/>
          </a:prstGeom>
          <a:noFill/>
          <a:ln>
            <a:noFill/>
          </a:ln>
        </p:spPr>
        <p:txBody>
          <a:bodyPr spcFirstLastPara="1" wrap="square" lIns="91423" tIns="91423" rIns="91423" bIns="91423" anchor="t" anchorCtr="0">
            <a:noAutofit/>
          </a:bodyPr>
          <a:lstStyle/>
          <a:p>
            <a:pPr marL="0" indent="0">
              <a:buNone/>
            </a:pPr>
            <a:r>
              <a:rPr lang="en-US" b="1"/>
              <a:t>Modelo de la cuerda</a:t>
            </a:r>
            <a:endParaRPr b="1"/>
          </a:p>
          <a:p>
            <a:pPr marL="0" indent="0">
              <a:buNone/>
            </a:pPr>
            <a:r>
              <a:rPr lang="en-US"/>
              <a:t>Considera los dos componentes centrales pero incorpora subhabilidades que, al integrarse, producen la comprensión lectora.</a:t>
            </a:r>
            <a:endParaRPr/>
          </a:p>
        </p:txBody>
      </p:sp>
      <p:sp>
        <p:nvSpPr>
          <p:cNvPr id="691" name="Google Shape;691;p28"/>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14</a:t>
            </a:fld>
            <a:endParaRPr/>
          </a:p>
        </p:txBody>
      </p:sp>
      <p:pic>
        <p:nvPicPr>
          <p:cNvPr id="692" name="Google Shape;692;p28" descr="A close up of a map&#10;&#10;Description automatically generated"/>
          <p:cNvPicPr preferRelativeResize="0"/>
          <p:nvPr/>
        </p:nvPicPr>
        <p:blipFill rotWithShape="1">
          <a:blip r:embed="rId3">
            <a:alphaModFix/>
          </a:blip>
          <a:srcRect/>
          <a:stretch/>
        </p:blipFill>
        <p:spPr>
          <a:xfrm>
            <a:off x="395536" y="2067694"/>
            <a:ext cx="4466328" cy="2538846"/>
          </a:xfrm>
          <a:prstGeom prst="rect">
            <a:avLst/>
          </a:prstGeom>
          <a:noFill/>
          <a:ln>
            <a:noFill/>
          </a:ln>
        </p:spPr>
      </p:pic>
      <p:sp>
        <p:nvSpPr>
          <p:cNvPr id="693" name="Google Shape;693;p28"/>
          <p:cNvSpPr txBox="1"/>
          <p:nvPr/>
        </p:nvSpPr>
        <p:spPr>
          <a:xfrm>
            <a:off x="1368324" y="4989563"/>
            <a:ext cx="2874010" cy="153888"/>
          </a:xfrm>
          <a:prstGeom prst="rect">
            <a:avLst/>
          </a:prstGeom>
          <a:noFill/>
          <a:ln>
            <a:noFill/>
          </a:ln>
        </p:spPr>
        <p:txBody>
          <a:bodyPr spcFirstLastPara="1" wrap="square" lIns="91423" tIns="45699" rIns="91423" bIns="45699" anchor="t" anchorCtr="0">
            <a:spAutoFit/>
          </a:bodyPr>
          <a:lstStyle/>
          <a:p>
            <a:r>
              <a:rPr lang="en-US" sz="400" u="sng">
                <a:solidFill>
                  <a:schemeClr val="hlink"/>
                </a:solidFill>
                <a:hlinkClick r:id="rId4"/>
              </a:rPr>
              <a:t>This Photo</a:t>
            </a:r>
            <a:r>
              <a:rPr lang="en-US" sz="400"/>
              <a:t> by Unknown Author is licensed under </a:t>
            </a:r>
            <a:r>
              <a:rPr lang="en-US" sz="400" u="sng">
                <a:solidFill>
                  <a:schemeClr val="hlink"/>
                </a:solidFill>
                <a:hlinkClick r:id="rId5"/>
              </a:rPr>
              <a:t>CC BY-SA-NC</a:t>
            </a:r>
            <a:endParaRPr sz="40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30"/>
          <p:cNvSpPr txBox="1">
            <a:spLocks noGrp="1"/>
          </p:cNvSpPr>
          <p:nvPr>
            <p:ph type="title" idx="4294967295"/>
          </p:nvPr>
        </p:nvSpPr>
        <p:spPr>
          <a:xfrm>
            <a:off x="3496441" y="1131898"/>
            <a:ext cx="4402455" cy="668338"/>
          </a:xfrm>
          <a:prstGeom prst="rect">
            <a:avLst/>
          </a:prstGeom>
          <a:noFill/>
          <a:ln>
            <a:noFill/>
          </a:ln>
        </p:spPr>
        <p:txBody>
          <a:bodyPr spcFirstLastPara="1" wrap="square" lIns="91423" tIns="91423" rIns="91423" bIns="91423" anchor="b" anchorCtr="0">
            <a:noAutofit/>
          </a:bodyPr>
          <a:lstStyle/>
          <a:p>
            <a:r>
              <a:rPr lang="en-US"/>
              <a:t>¿Es simple la lectura?</a:t>
            </a:r>
            <a:endParaRPr/>
          </a:p>
        </p:txBody>
      </p:sp>
      <p:sp>
        <p:nvSpPr>
          <p:cNvPr id="713" name="Google Shape;713;p30"/>
          <p:cNvSpPr txBox="1">
            <a:spLocks noGrp="1"/>
          </p:cNvSpPr>
          <p:nvPr>
            <p:ph type="body" idx="4294967295"/>
          </p:nvPr>
        </p:nvSpPr>
        <p:spPr>
          <a:xfrm>
            <a:off x="1218358" y="2091559"/>
            <a:ext cx="6333698" cy="2919489"/>
          </a:xfrm>
          <a:prstGeom prst="rect">
            <a:avLst/>
          </a:prstGeom>
          <a:noFill/>
          <a:ln>
            <a:noFill/>
          </a:ln>
        </p:spPr>
        <p:txBody>
          <a:bodyPr spcFirstLastPara="1" wrap="square" lIns="91423" tIns="91423" rIns="91423" bIns="91423" anchor="t" anchorCtr="0">
            <a:noAutofit/>
          </a:bodyPr>
          <a:lstStyle/>
          <a:p>
            <a:pPr marL="457189" indent="-368291"/>
            <a:r>
              <a:rPr lang="en-US" sz="1600"/>
              <a:t>Al comenzar la enseñanza de la lectura, la decodificación tiene mayor poder predictivo en la comprensión lectora, pero más adelante, la comprensión del lenguaje se convierte en el componente principal. </a:t>
            </a:r>
            <a:endParaRPr/>
          </a:p>
          <a:p>
            <a:pPr marL="457189" indent="-368291"/>
            <a:r>
              <a:rPr lang="en-US" sz="1600"/>
              <a:t>La importancia relativa de la decodificación y la comprensión del lenguaje está influida por el idioma en el que se aprende a leer: el peso de la decodificación es menor en lenguas con ortografía más transparente, como el español o el italiano.</a:t>
            </a:r>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4"/>
          <p:cNvGraphicFramePr>
            <a:graphicFrameLocks noChangeAspect="1"/>
          </p:cNvGraphicFramePr>
          <p:nvPr/>
        </p:nvGraphicFramePr>
        <p:xfrm>
          <a:off x="2366965" y="378621"/>
          <a:ext cx="4855369" cy="4407694"/>
        </p:xfrm>
        <a:graphic>
          <a:graphicData uri="http://schemas.openxmlformats.org/presentationml/2006/ole">
            <mc:AlternateContent xmlns:mc="http://schemas.openxmlformats.org/markup-compatibility/2006">
              <mc:Choice xmlns:v="urn:schemas-microsoft-com:vml" Requires="v">
                <p:oleObj spid="_x0000_s1057" name="Image" r:id="rId4" imgW="5486400" imgH="8229600" progId="">
                  <p:embed/>
                </p:oleObj>
              </mc:Choice>
              <mc:Fallback>
                <p:oleObj name="Image" r:id="rId4" imgW="5486400" imgH="822960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6965" y="378621"/>
                        <a:ext cx="4855369" cy="4407694"/>
                      </a:xfrm>
                      <a:prstGeom prst="rect">
                        <a:avLst/>
                      </a:prstGeom>
                      <a:solidFill>
                        <a:schemeClr val="accent1"/>
                      </a:solidFill>
                    </p:spPr>
                  </p:pic>
                </p:oleObj>
              </mc:Fallback>
            </mc:AlternateContent>
          </a:graphicData>
        </a:graphic>
      </p:graphicFrame>
    </p:spTree>
    <p:extLst>
      <p:ext uri="{BB962C8B-B14F-4D97-AF65-F5344CB8AC3E}">
        <p14:creationId xmlns:p14="http://schemas.microsoft.com/office/powerpoint/2010/main" val="1849768083"/>
      </p:ext>
    </p:extLst>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518047" y="482204"/>
            <a:ext cx="6172200" cy="857250"/>
          </a:xfrm>
          <a:prstGeom prst="rect">
            <a:avLst/>
          </a:prstGeom>
        </p:spPr>
        <p:txBody>
          <a:bodyPr lIns="68579" tIns="34289" rIns="68579" bIns="34289"/>
          <a:lstStyle/>
          <a:p>
            <a:pPr>
              <a:buClrTx/>
              <a:buFontTx/>
              <a:buNone/>
              <a:defRPr/>
            </a:pPr>
            <a:r>
              <a:rPr lang="es-AR" altLang="es-ES" sz="1500" dirty="0">
                <a:solidFill>
                  <a:prstClr val="black"/>
                </a:solidFill>
                <a:latin typeface="Century Gothic"/>
                <a:ea typeface="+mn-ea"/>
                <a:cs typeface="Arial" charset="0"/>
              </a:rPr>
              <a:t>Componentes del proceso de comprensión de textos (</a:t>
            </a:r>
            <a:r>
              <a:rPr lang="es-AR" altLang="es-ES" sz="1500" dirty="0" err="1">
                <a:solidFill>
                  <a:prstClr val="black"/>
                </a:solidFill>
                <a:latin typeface="Century Gothic"/>
                <a:ea typeface="+mn-ea"/>
                <a:cs typeface="Arial" charset="0"/>
              </a:rPr>
              <a:t>Perfetti</a:t>
            </a:r>
            <a:r>
              <a:rPr lang="es-AR" altLang="es-ES" sz="1500" dirty="0">
                <a:solidFill>
                  <a:prstClr val="black"/>
                </a:solidFill>
                <a:latin typeface="Century Gothic"/>
                <a:ea typeface="+mn-ea"/>
                <a:cs typeface="Arial" charset="0"/>
              </a:rPr>
              <a:t>, </a:t>
            </a:r>
            <a:r>
              <a:rPr lang="es-AR" altLang="es-ES" sz="1500" dirty="0" err="1">
                <a:solidFill>
                  <a:prstClr val="black"/>
                </a:solidFill>
                <a:latin typeface="Century Gothic"/>
                <a:ea typeface="+mn-ea"/>
                <a:cs typeface="Arial" charset="0"/>
              </a:rPr>
              <a:t>Landi</a:t>
            </a:r>
            <a:r>
              <a:rPr lang="es-AR" altLang="es-ES" sz="1500" dirty="0">
                <a:solidFill>
                  <a:prstClr val="black"/>
                </a:solidFill>
                <a:latin typeface="Century Gothic"/>
                <a:ea typeface="+mn-ea"/>
                <a:cs typeface="Arial" charset="0"/>
              </a:rPr>
              <a:t> &amp; </a:t>
            </a:r>
            <a:r>
              <a:rPr lang="es-AR" altLang="es-ES" sz="1500" dirty="0" err="1">
                <a:solidFill>
                  <a:prstClr val="black"/>
                </a:solidFill>
                <a:latin typeface="Century Gothic"/>
                <a:ea typeface="+mn-ea"/>
                <a:cs typeface="Arial" charset="0"/>
              </a:rPr>
              <a:t>Oakhill</a:t>
            </a:r>
            <a:r>
              <a:rPr lang="es-AR" altLang="es-ES" sz="1500" dirty="0">
                <a:solidFill>
                  <a:prstClr val="black"/>
                </a:solidFill>
                <a:latin typeface="Century Gothic"/>
                <a:ea typeface="+mn-ea"/>
                <a:cs typeface="Arial" charset="0"/>
              </a:rPr>
              <a:t>, 2005)</a:t>
            </a:r>
            <a:endParaRPr lang="es-ES" altLang="es-ES" sz="1500" dirty="0">
              <a:solidFill>
                <a:prstClr val="black"/>
              </a:solidFill>
              <a:latin typeface="Century Gothic"/>
              <a:ea typeface="+mn-ea"/>
              <a:cs typeface="Arial" charset="0"/>
            </a:endParaRPr>
          </a:p>
        </p:txBody>
      </p:sp>
      <p:pic>
        <p:nvPicPr>
          <p:cNvPr id="1536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3588" y="1195388"/>
            <a:ext cx="5292329"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6349301"/>
      </p:ext>
    </p:extLst>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Google Shape;737;p33"/>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18</a:t>
            </a:fld>
            <a:endParaRPr/>
          </a:p>
        </p:txBody>
      </p:sp>
      <p:sp>
        <p:nvSpPr>
          <p:cNvPr id="738" name="Google Shape;738;p33"/>
          <p:cNvSpPr txBox="1">
            <a:spLocks noGrp="1"/>
          </p:cNvSpPr>
          <p:nvPr>
            <p:ph type="ctrTitle" idx="4294967295"/>
          </p:nvPr>
        </p:nvSpPr>
        <p:spPr>
          <a:xfrm>
            <a:off x="1" y="495300"/>
            <a:ext cx="5622925" cy="895350"/>
          </a:xfrm>
          <a:prstGeom prst="rect">
            <a:avLst/>
          </a:prstGeom>
          <a:noFill/>
          <a:ln>
            <a:noFill/>
          </a:ln>
        </p:spPr>
        <p:txBody>
          <a:bodyPr spcFirstLastPara="1" wrap="square" lIns="91423" tIns="91423" rIns="91423" bIns="91423" anchor="b" anchorCtr="0">
            <a:noAutofit/>
          </a:bodyPr>
          <a:lstStyle/>
          <a:p>
            <a:r>
              <a:rPr lang="en-US" sz="3600">
                <a:solidFill>
                  <a:srgbClr val="FFC800"/>
                </a:solidFill>
              </a:rPr>
              <a:t>Textos</a:t>
            </a:r>
            <a:endParaRPr sz="3600">
              <a:solidFill>
                <a:srgbClr val="FFC800"/>
              </a:solidFill>
            </a:endParaRPr>
          </a:p>
        </p:txBody>
      </p:sp>
      <p:sp>
        <p:nvSpPr>
          <p:cNvPr id="739" name="Google Shape;739;p33"/>
          <p:cNvSpPr txBox="1">
            <a:spLocks noGrp="1"/>
          </p:cNvSpPr>
          <p:nvPr>
            <p:ph type="subTitle" idx="4294967295"/>
          </p:nvPr>
        </p:nvSpPr>
        <p:spPr>
          <a:xfrm>
            <a:off x="1" y="1308787"/>
            <a:ext cx="5622925" cy="463550"/>
          </a:xfrm>
          <a:prstGeom prst="rect">
            <a:avLst/>
          </a:prstGeom>
          <a:noFill/>
          <a:ln>
            <a:noFill/>
          </a:ln>
        </p:spPr>
        <p:txBody>
          <a:bodyPr spcFirstLastPara="1" wrap="square" lIns="91423" tIns="91423" rIns="91423" bIns="91423" anchor="t" anchorCtr="0">
            <a:noAutofit/>
          </a:bodyPr>
          <a:lstStyle/>
          <a:p>
            <a:pPr marL="0" indent="0">
              <a:buNone/>
            </a:pPr>
            <a:r>
              <a:rPr lang="en-US" sz="2000"/>
              <a:t>El tipo o género incide en la comprensión.</a:t>
            </a:r>
            <a:endParaRPr sz="2000"/>
          </a:p>
        </p:txBody>
      </p:sp>
      <p:sp>
        <p:nvSpPr>
          <p:cNvPr id="740" name="Google Shape;740;p33"/>
          <p:cNvSpPr txBox="1">
            <a:spLocks noGrp="1"/>
          </p:cNvSpPr>
          <p:nvPr>
            <p:ph type="ctrTitle" idx="4294967295"/>
          </p:nvPr>
        </p:nvSpPr>
        <p:spPr>
          <a:xfrm>
            <a:off x="1" y="3301315"/>
            <a:ext cx="6372199" cy="735698"/>
          </a:xfrm>
          <a:prstGeom prst="rect">
            <a:avLst/>
          </a:prstGeom>
          <a:noFill/>
          <a:ln>
            <a:noFill/>
          </a:ln>
        </p:spPr>
        <p:txBody>
          <a:bodyPr spcFirstLastPara="1" wrap="square" lIns="91423" tIns="91423" rIns="91423" bIns="91423" anchor="b" anchorCtr="0">
            <a:noAutofit/>
          </a:bodyPr>
          <a:lstStyle/>
          <a:p>
            <a:r>
              <a:rPr lang="en-US" sz="2800" dirty="0" err="1">
                <a:solidFill>
                  <a:srgbClr val="F64646"/>
                </a:solidFill>
              </a:rPr>
              <a:t>Vocabulario</a:t>
            </a:r>
            <a:endParaRPr sz="2800" dirty="0">
              <a:solidFill>
                <a:srgbClr val="F64646"/>
              </a:solidFill>
            </a:endParaRPr>
          </a:p>
        </p:txBody>
      </p:sp>
      <p:sp>
        <p:nvSpPr>
          <p:cNvPr id="741" name="Google Shape;741;p33"/>
          <p:cNvSpPr txBox="1">
            <a:spLocks noGrp="1"/>
          </p:cNvSpPr>
          <p:nvPr>
            <p:ph type="subTitle" idx="4294967295"/>
          </p:nvPr>
        </p:nvSpPr>
        <p:spPr>
          <a:xfrm>
            <a:off x="1" y="3904769"/>
            <a:ext cx="7386320" cy="860691"/>
          </a:xfrm>
          <a:prstGeom prst="rect">
            <a:avLst/>
          </a:prstGeom>
          <a:noFill/>
          <a:ln>
            <a:noFill/>
          </a:ln>
        </p:spPr>
        <p:txBody>
          <a:bodyPr spcFirstLastPara="1" wrap="square" lIns="91423" tIns="91423" rIns="91423" bIns="91423" anchor="t" anchorCtr="0">
            <a:noAutofit/>
          </a:bodyPr>
          <a:lstStyle/>
          <a:p>
            <a:pPr marL="0" indent="0">
              <a:buNone/>
            </a:pPr>
            <a:r>
              <a:rPr lang="en-US" sz="2000" dirty="0"/>
              <a:t>Las </a:t>
            </a:r>
            <a:r>
              <a:rPr lang="en-US" sz="2000" dirty="0" err="1"/>
              <a:t>palabras</a:t>
            </a:r>
            <a:r>
              <a:rPr lang="en-US" sz="2000" dirty="0"/>
              <a:t> </a:t>
            </a:r>
            <a:r>
              <a:rPr lang="en-US" sz="2000" dirty="0" err="1"/>
              <a:t>desconocidas</a:t>
            </a:r>
            <a:r>
              <a:rPr lang="en-US" sz="2000" dirty="0"/>
              <a:t> o </a:t>
            </a:r>
            <a:r>
              <a:rPr lang="en-US" sz="2000" dirty="0" err="1"/>
              <a:t>poco</a:t>
            </a:r>
            <a:r>
              <a:rPr lang="en-US" sz="2000" dirty="0"/>
              <a:t> </a:t>
            </a:r>
            <a:r>
              <a:rPr lang="en-US" sz="2000" dirty="0" err="1"/>
              <a:t>familiares</a:t>
            </a:r>
            <a:r>
              <a:rPr lang="en-US" sz="2000" dirty="0"/>
              <a:t> </a:t>
            </a:r>
            <a:r>
              <a:rPr lang="en-US" sz="2000" dirty="0" err="1"/>
              <a:t>pueden</a:t>
            </a:r>
            <a:r>
              <a:rPr lang="en-US" sz="2000" dirty="0"/>
              <a:t> </a:t>
            </a:r>
            <a:r>
              <a:rPr lang="en-US" sz="2000" dirty="0" err="1"/>
              <a:t>dificultar</a:t>
            </a:r>
            <a:r>
              <a:rPr lang="en-US" sz="2000" dirty="0"/>
              <a:t> la </a:t>
            </a:r>
            <a:r>
              <a:rPr lang="en-US" sz="2000" dirty="0" err="1"/>
              <a:t>lectura</a:t>
            </a:r>
            <a:r>
              <a:rPr lang="en-US" sz="2000" dirty="0"/>
              <a:t> y </a:t>
            </a:r>
            <a:r>
              <a:rPr lang="en-US" sz="2000" dirty="0" err="1"/>
              <a:t>hacer</a:t>
            </a:r>
            <a:r>
              <a:rPr lang="en-US" sz="2000" dirty="0"/>
              <a:t> </a:t>
            </a:r>
            <a:r>
              <a:rPr lang="en-US" sz="2000" dirty="0" err="1"/>
              <a:t>más</a:t>
            </a:r>
            <a:r>
              <a:rPr lang="en-US" sz="2000" dirty="0"/>
              <a:t> lento el </a:t>
            </a:r>
            <a:r>
              <a:rPr lang="en-US" sz="2000" dirty="0" err="1"/>
              <a:t>proceso</a:t>
            </a:r>
            <a:r>
              <a:rPr lang="en-US" sz="2000" dirty="0"/>
              <a:t>.</a:t>
            </a:r>
            <a:endParaRPr sz="2000" dirty="0"/>
          </a:p>
        </p:txBody>
      </p:sp>
      <p:sp>
        <p:nvSpPr>
          <p:cNvPr id="742" name="Google Shape;742;p33"/>
          <p:cNvSpPr txBox="1">
            <a:spLocks noGrp="1"/>
          </p:cNvSpPr>
          <p:nvPr>
            <p:ph type="ctrTitle" idx="4294967295"/>
          </p:nvPr>
        </p:nvSpPr>
        <p:spPr>
          <a:xfrm>
            <a:off x="1" y="2039251"/>
            <a:ext cx="3119120" cy="463550"/>
          </a:xfrm>
          <a:prstGeom prst="rect">
            <a:avLst/>
          </a:prstGeom>
          <a:noFill/>
          <a:ln>
            <a:noFill/>
          </a:ln>
        </p:spPr>
        <p:txBody>
          <a:bodyPr spcFirstLastPara="1" wrap="square" lIns="91423" tIns="91423" rIns="91423" bIns="91423" anchor="b" anchorCtr="0">
            <a:noAutofit/>
          </a:bodyPr>
          <a:lstStyle/>
          <a:p>
            <a:r>
              <a:rPr lang="en-US" sz="2800">
                <a:solidFill>
                  <a:srgbClr val="FFA400"/>
                </a:solidFill>
              </a:rPr>
              <a:t>Estructura</a:t>
            </a:r>
            <a:endParaRPr sz="2800">
              <a:solidFill>
                <a:srgbClr val="FFA400"/>
              </a:solidFill>
            </a:endParaRPr>
          </a:p>
        </p:txBody>
      </p:sp>
      <p:sp>
        <p:nvSpPr>
          <p:cNvPr id="743" name="Google Shape;743;p33"/>
          <p:cNvSpPr txBox="1">
            <a:spLocks noGrp="1"/>
          </p:cNvSpPr>
          <p:nvPr>
            <p:ph type="subTitle" idx="4294967295"/>
          </p:nvPr>
        </p:nvSpPr>
        <p:spPr>
          <a:xfrm>
            <a:off x="1115616" y="2355726"/>
            <a:ext cx="6350000" cy="1135062"/>
          </a:xfrm>
          <a:prstGeom prst="rect">
            <a:avLst/>
          </a:prstGeom>
          <a:noFill/>
          <a:ln>
            <a:noFill/>
          </a:ln>
        </p:spPr>
        <p:txBody>
          <a:bodyPr spcFirstLastPara="1" wrap="square" lIns="91423" tIns="91423" rIns="91423" bIns="91423" anchor="t" anchorCtr="0">
            <a:noAutofit/>
          </a:bodyPr>
          <a:lstStyle/>
          <a:p>
            <a:pPr marL="0" indent="0">
              <a:buNone/>
            </a:pPr>
            <a:r>
              <a:rPr lang="en-US" sz="2000"/>
              <a:t>Los textos con estructuras claras y recursos cohesivos se leen con mayor facilidad.</a:t>
            </a:r>
            <a:endParaRPr sz="20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47"/>
        <p:cNvGrpSpPr/>
        <p:nvPr/>
      </p:nvGrpSpPr>
      <p:grpSpPr>
        <a:xfrm>
          <a:off x="0" y="0"/>
          <a:ext cx="0" cy="0"/>
          <a:chOff x="0" y="0"/>
          <a:chExt cx="0" cy="0"/>
        </a:xfrm>
      </p:grpSpPr>
      <p:sp>
        <p:nvSpPr>
          <p:cNvPr id="748" name="Google Shape;748;p34"/>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19</a:t>
            </a:fld>
            <a:endParaRPr/>
          </a:p>
        </p:txBody>
      </p:sp>
      <p:sp>
        <p:nvSpPr>
          <p:cNvPr id="749" name="Google Shape;749;p34"/>
          <p:cNvSpPr txBox="1">
            <a:spLocks noGrp="1"/>
          </p:cNvSpPr>
          <p:nvPr>
            <p:ph type="ctrTitle" idx="4294967295"/>
          </p:nvPr>
        </p:nvSpPr>
        <p:spPr>
          <a:xfrm>
            <a:off x="1" y="420371"/>
            <a:ext cx="6837680" cy="681197"/>
          </a:xfrm>
          <a:prstGeom prst="rect">
            <a:avLst/>
          </a:prstGeom>
          <a:noFill/>
          <a:ln>
            <a:noFill/>
          </a:ln>
        </p:spPr>
        <p:txBody>
          <a:bodyPr spcFirstLastPara="1" wrap="square" lIns="91423" tIns="91423" rIns="91423" bIns="91423" anchor="b" anchorCtr="0">
            <a:noAutofit/>
          </a:bodyPr>
          <a:lstStyle/>
          <a:p>
            <a:r>
              <a:rPr lang="en-US" sz="2800">
                <a:solidFill>
                  <a:srgbClr val="FFC800"/>
                </a:solidFill>
              </a:rPr>
              <a:t>Tópico o contenido de los textos</a:t>
            </a:r>
            <a:endParaRPr sz="2800">
              <a:solidFill>
                <a:srgbClr val="FFC800"/>
              </a:solidFill>
            </a:endParaRPr>
          </a:p>
        </p:txBody>
      </p:sp>
      <p:sp>
        <p:nvSpPr>
          <p:cNvPr id="750" name="Google Shape;750;p34"/>
          <p:cNvSpPr txBox="1">
            <a:spLocks noGrp="1"/>
          </p:cNvSpPr>
          <p:nvPr>
            <p:ph type="subTitle" idx="4294967295"/>
          </p:nvPr>
        </p:nvSpPr>
        <p:spPr>
          <a:xfrm>
            <a:off x="1" y="1268040"/>
            <a:ext cx="5937885" cy="681196"/>
          </a:xfrm>
          <a:prstGeom prst="rect">
            <a:avLst/>
          </a:prstGeom>
          <a:noFill/>
          <a:ln>
            <a:noFill/>
          </a:ln>
        </p:spPr>
        <p:txBody>
          <a:bodyPr spcFirstLastPara="1" wrap="square" lIns="91423" tIns="91423" rIns="91423" bIns="91423" anchor="t" anchorCtr="0">
            <a:noAutofit/>
          </a:bodyPr>
          <a:lstStyle/>
          <a:p>
            <a:pPr marL="0" indent="0">
              <a:buNone/>
            </a:pPr>
            <a:r>
              <a:rPr lang="en-US" sz="2000"/>
              <a:t>Incide en la comprensión.</a:t>
            </a:r>
            <a:endParaRPr sz="2000"/>
          </a:p>
        </p:txBody>
      </p:sp>
      <p:sp>
        <p:nvSpPr>
          <p:cNvPr id="751" name="Google Shape;751;p34"/>
          <p:cNvSpPr txBox="1">
            <a:spLocks noGrp="1"/>
          </p:cNvSpPr>
          <p:nvPr>
            <p:ph type="ctrTitle" idx="4294967295"/>
          </p:nvPr>
        </p:nvSpPr>
        <p:spPr>
          <a:xfrm>
            <a:off x="0" y="2213610"/>
            <a:ext cx="7437120" cy="773430"/>
          </a:xfrm>
          <a:prstGeom prst="rect">
            <a:avLst/>
          </a:prstGeom>
          <a:noFill/>
          <a:ln>
            <a:noFill/>
          </a:ln>
        </p:spPr>
        <p:txBody>
          <a:bodyPr spcFirstLastPara="1" wrap="square" lIns="91423" tIns="91423" rIns="91423" bIns="91423" anchor="b" anchorCtr="0">
            <a:noAutofit/>
          </a:bodyPr>
          <a:lstStyle/>
          <a:p>
            <a:r>
              <a:rPr lang="en-US" sz="2800">
                <a:solidFill>
                  <a:srgbClr val="FFA400"/>
                </a:solidFill>
              </a:rPr>
              <a:t>Extensión y cantidad de textos</a:t>
            </a:r>
            <a:endParaRPr sz="2800">
              <a:solidFill>
                <a:srgbClr val="FFA400"/>
              </a:solidFill>
            </a:endParaRPr>
          </a:p>
        </p:txBody>
      </p:sp>
      <p:sp>
        <p:nvSpPr>
          <p:cNvPr id="752" name="Google Shape;752;p34"/>
          <p:cNvSpPr txBox="1">
            <a:spLocks noGrp="1"/>
          </p:cNvSpPr>
          <p:nvPr>
            <p:ph type="subTitle" idx="4294967295"/>
          </p:nvPr>
        </p:nvSpPr>
        <p:spPr>
          <a:xfrm>
            <a:off x="0" y="3061280"/>
            <a:ext cx="6675120" cy="1740693"/>
          </a:xfrm>
          <a:prstGeom prst="rect">
            <a:avLst/>
          </a:prstGeom>
          <a:noFill/>
          <a:ln>
            <a:noFill/>
          </a:ln>
        </p:spPr>
        <p:txBody>
          <a:bodyPr spcFirstLastPara="1" wrap="square" lIns="91423" tIns="91423" rIns="91423" bIns="91423" anchor="t" anchorCtr="0">
            <a:noAutofit/>
          </a:bodyPr>
          <a:lstStyle/>
          <a:p>
            <a:pPr marL="0" indent="0">
              <a:buNone/>
            </a:pPr>
            <a:r>
              <a:rPr lang="en-US" sz="2000"/>
              <a:t>Según la situación, un lector puede leer uno o más textos para alcanzar su meta. La lectura de varios textos requiere la integración de la información.</a:t>
            </a:r>
            <a:endParaRPr sz="200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56"/>
        <p:cNvGrpSpPr/>
        <p:nvPr/>
      </p:nvGrpSpPr>
      <p:grpSpPr>
        <a:xfrm>
          <a:off x="0" y="0"/>
          <a:ext cx="0" cy="0"/>
          <a:chOff x="0" y="0"/>
          <a:chExt cx="0" cy="0"/>
        </a:xfrm>
      </p:grpSpPr>
      <p:sp>
        <p:nvSpPr>
          <p:cNvPr id="757" name="Google Shape;757;p35"/>
          <p:cNvSpPr txBox="1">
            <a:spLocks noGrp="1"/>
          </p:cNvSpPr>
          <p:nvPr>
            <p:ph type="title"/>
          </p:nvPr>
        </p:nvSpPr>
        <p:spPr>
          <a:xfrm>
            <a:off x="2550160" y="1059100"/>
            <a:ext cx="4328160" cy="668100"/>
          </a:xfrm>
          <a:prstGeom prst="rect">
            <a:avLst/>
          </a:prstGeom>
          <a:noFill/>
          <a:ln>
            <a:noFill/>
          </a:ln>
        </p:spPr>
        <p:txBody>
          <a:bodyPr spcFirstLastPara="1" wrap="square" lIns="91423" tIns="91423" rIns="91423" bIns="91423" anchor="b" anchorCtr="0">
            <a:normAutofit/>
          </a:bodyPr>
          <a:lstStyle/>
          <a:p>
            <a:r>
              <a:rPr lang="en-US"/>
              <a:t>¿Solo textos narrativos?</a:t>
            </a:r>
            <a:endParaRPr/>
          </a:p>
        </p:txBody>
      </p:sp>
      <p:sp>
        <p:nvSpPr>
          <p:cNvPr id="758" name="Google Shape;758;p35"/>
          <p:cNvSpPr txBox="1">
            <a:spLocks noGrp="1"/>
          </p:cNvSpPr>
          <p:nvPr>
            <p:ph type="body" idx="1"/>
          </p:nvPr>
        </p:nvSpPr>
        <p:spPr>
          <a:xfrm>
            <a:off x="1778000" y="2011680"/>
            <a:ext cx="5445761" cy="2946400"/>
          </a:xfrm>
          <a:prstGeom prst="rect">
            <a:avLst/>
          </a:prstGeom>
          <a:noFill/>
          <a:ln>
            <a:noFill/>
          </a:ln>
        </p:spPr>
        <p:txBody>
          <a:bodyPr spcFirstLastPara="1" wrap="square" lIns="91423" tIns="91423" rIns="91423" bIns="91423" anchor="t" anchorCtr="0">
            <a:normAutofit/>
          </a:bodyPr>
          <a:lstStyle/>
          <a:p>
            <a:pPr marL="0" indent="0">
              <a:lnSpc>
                <a:spcPct val="90000"/>
              </a:lnSpc>
              <a:buNone/>
            </a:pPr>
            <a:endParaRPr sz="1700"/>
          </a:p>
          <a:p>
            <a:pPr>
              <a:lnSpc>
                <a:spcPct val="90000"/>
              </a:lnSpc>
            </a:pPr>
            <a:r>
              <a:rPr lang="en-US" sz="1700"/>
              <a:t>A diferencia de las narraciones, los textos expositivos tienen vocabulario específico y suelen emplear términos más abstractos debido a que su función es informar al lector sobre un tema nuevo o desconocido.</a:t>
            </a:r>
            <a:endParaRPr sz="1700"/>
          </a:p>
        </p:txBody>
      </p:sp>
      <p:sp>
        <p:nvSpPr>
          <p:cNvPr id="759" name="Google Shape;759;p35"/>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pPr>
              <a:spcAft>
                <a:spcPts val="600"/>
              </a:spcAft>
            </a:pPr>
            <a:fld id="{00000000-1234-1234-1234-123412341234}" type="slidenum">
              <a:rPr lang="en-US"/>
              <a:pPr>
                <a:spcAft>
                  <a:spcPts val="600"/>
                </a:spcAft>
              </a:pPr>
              <a:t>20</a:t>
            </a:fld>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63"/>
        <p:cNvGrpSpPr/>
        <p:nvPr/>
      </p:nvGrpSpPr>
      <p:grpSpPr>
        <a:xfrm>
          <a:off x="0" y="0"/>
          <a:ext cx="0" cy="0"/>
          <a:chOff x="0" y="0"/>
          <a:chExt cx="0" cy="0"/>
        </a:xfrm>
      </p:grpSpPr>
      <p:sp>
        <p:nvSpPr>
          <p:cNvPr id="764" name="Google Shape;764;p36"/>
          <p:cNvSpPr txBox="1">
            <a:spLocks noGrp="1"/>
          </p:cNvSpPr>
          <p:nvPr>
            <p:ph type="body" idx="4294967295"/>
          </p:nvPr>
        </p:nvSpPr>
        <p:spPr>
          <a:xfrm>
            <a:off x="2092960" y="1483361"/>
            <a:ext cx="5212080" cy="3525520"/>
          </a:xfrm>
          <a:prstGeom prst="rect">
            <a:avLst/>
          </a:prstGeom>
          <a:noFill/>
          <a:ln>
            <a:noFill/>
          </a:ln>
        </p:spPr>
        <p:txBody>
          <a:bodyPr spcFirstLastPara="1" wrap="square" lIns="91423" tIns="91423" rIns="91423" bIns="91423" anchor="t" anchorCtr="0">
            <a:noAutofit/>
          </a:bodyPr>
          <a:lstStyle/>
          <a:p>
            <a:pPr marL="0" indent="0">
              <a:buNone/>
            </a:pPr>
            <a:r>
              <a:rPr lang="en-US" sz="1800"/>
              <a:t>Si bien las secuencias explicativas-informativas pueden estar presentes en distintos géneros, es posible distinguir cinco modos de organización expositiva:</a:t>
            </a:r>
            <a:endParaRPr/>
          </a:p>
          <a:p>
            <a:pPr marL="0" indent="0">
              <a:buNone/>
            </a:pPr>
            <a:endParaRPr sz="1800"/>
          </a:p>
          <a:p>
            <a:pPr marL="457189" indent="-368291"/>
            <a:r>
              <a:rPr lang="en-US" sz="1800"/>
              <a:t>Descripción</a:t>
            </a:r>
            <a:endParaRPr/>
          </a:p>
          <a:p>
            <a:pPr marL="457189" indent="-368291"/>
            <a:r>
              <a:rPr lang="en-US" sz="1800"/>
              <a:t>Seriación</a:t>
            </a:r>
            <a:endParaRPr/>
          </a:p>
          <a:p>
            <a:pPr marL="457189" indent="-368291"/>
            <a:r>
              <a:rPr lang="en-US" sz="1800"/>
              <a:t>Organización causal</a:t>
            </a:r>
            <a:endParaRPr/>
          </a:p>
          <a:p>
            <a:pPr marL="457189" indent="-368291"/>
            <a:r>
              <a:rPr lang="en-US" sz="1800"/>
              <a:t>Problema/solución</a:t>
            </a:r>
            <a:endParaRPr/>
          </a:p>
          <a:p>
            <a:pPr marL="457189" indent="-368291"/>
            <a:r>
              <a:rPr lang="en-US" sz="1800"/>
              <a:t>Comparación</a:t>
            </a:r>
            <a:endParaRPr sz="180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68"/>
        <p:cNvGrpSpPr/>
        <p:nvPr/>
      </p:nvGrpSpPr>
      <p:grpSpPr>
        <a:xfrm>
          <a:off x="0" y="0"/>
          <a:ext cx="0" cy="0"/>
          <a:chOff x="0" y="0"/>
          <a:chExt cx="0" cy="0"/>
        </a:xfrm>
      </p:grpSpPr>
      <p:sp>
        <p:nvSpPr>
          <p:cNvPr id="769" name="Google Shape;769;p37"/>
          <p:cNvSpPr txBox="1">
            <a:spLocks noGrp="1"/>
          </p:cNvSpPr>
          <p:nvPr>
            <p:ph type="title" idx="4294967295"/>
          </p:nvPr>
        </p:nvSpPr>
        <p:spPr>
          <a:xfrm>
            <a:off x="3768454" y="1"/>
            <a:ext cx="2998107" cy="696913"/>
          </a:xfrm>
          <a:prstGeom prst="rect">
            <a:avLst/>
          </a:prstGeom>
          <a:noFill/>
          <a:ln>
            <a:noFill/>
          </a:ln>
        </p:spPr>
        <p:txBody>
          <a:bodyPr spcFirstLastPara="1" wrap="square" lIns="91423" tIns="91423" rIns="91423" bIns="91423" anchor="b" anchorCtr="0">
            <a:noAutofit/>
          </a:bodyPr>
          <a:lstStyle/>
          <a:p>
            <a:r>
              <a:rPr lang="en-US"/>
              <a:t>Descripción</a:t>
            </a:r>
            <a:endParaRPr/>
          </a:p>
        </p:txBody>
      </p:sp>
      <p:sp>
        <p:nvSpPr>
          <p:cNvPr id="770" name="Google Shape;770;p37"/>
          <p:cNvSpPr txBox="1">
            <a:spLocks noGrp="1"/>
          </p:cNvSpPr>
          <p:nvPr>
            <p:ph type="body" idx="4294967295"/>
          </p:nvPr>
        </p:nvSpPr>
        <p:spPr>
          <a:xfrm>
            <a:off x="3454400" y="651541"/>
            <a:ext cx="5486400" cy="669721"/>
          </a:xfrm>
          <a:prstGeom prst="rect">
            <a:avLst/>
          </a:prstGeom>
          <a:noFill/>
          <a:ln>
            <a:noFill/>
          </a:ln>
        </p:spPr>
        <p:txBody>
          <a:bodyPr spcFirstLastPara="1" wrap="square" lIns="91423" tIns="91423" rIns="91423" bIns="91423" anchor="t" anchorCtr="0">
            <a:noAutofit/>
          </a:bodyPr>
          <a:lstStyle/>
          <a:p>
            <a:pPr marL="457189" indent="-368291"/>
            <a:r>
              <a:rPr lang="en-US" sz="1600"/>
              <a:t>En la descripción, se describen las características de un elemento:</a:t>
            </a:r>
            <a:endParaRPr sz="1600"/>
          </a:p>
        </p:txBody>
      </p:sp>
      <p:sp>
        <p:nvSpPr>
          <p:cNvPr id="771" name="Google Shape;771;p37"/>
          <p:cNvSpPr/>
          <p:nvPr/>
        </p:nvSpPr>
        <p:spPr>
          <a:xfrm>
            <a:off x="5492206" y="1348453"/>
            <a:ext cx="1391195" cy="391886"/>
          </a:xfrm>
          <a:prstGeom prst="roundRect">
            <a:avLst>
              <a:gd name="adj" fmla="val 16667"/>
            </a:avLst>
          </a:prstGeom>
          <a:solidFill>
            <a:srgbClr val="FFC000"/>
          </a:solidFill>
          <a:ln>
            <a:noFill/>
          </a:ln>
        </p:spPr>
        <p:txBody>
          <a:bodyPr spcFirstLastPara="1" wrap="square" lIns="91423" tIns="45699" rIns="91423" bIns="45699" anchor="ctr" anchorCtr="0">
            <a:noAutofit/>
          </a:bodyPr>
          <a:lstStyle/>
          <a:p>
            <a:pPr algn="ctr"/>
            <a:r>
              <a:rPr lang="en-US" sz="1100">
                <a:solidFill>
                  <a:schemeClr val="dk1"/>
                </a:solidFill>
              </a:rPr>
              <a:t>Un hotel</a:t>
            </a:r>
            <a:endParaRPr sz="1100">
              <a:solidFill>
                <a:schemeClr val="dk1"/>
              </a:solidFill>
            </a:endParaRPr>
          </a:p>
        </p:txBody>
      </p:sp>
      <p:sp>
        <p:nvSpPr>
          <p:cNvPr id="772" name="Google Shape;772;p37"/>
          <p:cNvSpPr/>
          <p:nvPr/>
        </p:nvSpPr>
        <p:spPr>
          <a:xfrm>
            <a:off x="3890374" y="2231550"/>
            <a:ext cx="1391195" cy="391886"/>
          </a:xfrm>
          <a:prstGeom prst="roundRect">
            <a:avLst>
              <a:gd name="adj" fmla="val 16667"/>
            </a:avLst>
          </a:prstGeom>
          <a:solidFill>
            <a:srgbClr val="FFC000"/>
          </a:solidFill>
          <a:ln>
            <a:noFill/>
          </a:ln>
        </p:spPr>
        <p:txBody>
          <a:bodyPr spcFirstLastPara="1" wrap="square" lIns="91423" tIns="45699" rIns="91423" bIns="45699" anchor="ctr" anchorCtr="0">
            <a:noAutofit/>
          </a:bodyPr>
          <a:lstStyle/>
          <a:p>
            <a:pPr algn="ctr"/>
            <a:r>
              <a:rPr lang="en-US" sz="1100">
                <a:solidFill>
                  <a:schemeClr val="dk1"/>
                </a:solidFill>
              </a:rPr>
              <a:t>Lugar de construcción</a:t>
            </a:r>
            <a:endParaRPr sz="1100">
              <a:solidFill>
                <a:schemeClr val="dk1"/>
              </a:solidFill>
            </a:endParaRPr>
          </a:p>
        </p:txBody>
      </p:sp>
      <p:sp>
        <p:nvSpPr>
          <p:cNvPr id="773" name="Google Shape;773;p37"/>
          <p:cNvSpPr/>
          <p:nvPr/>
        </p:nvSpPr>
        <p:spPr>
          <a:xfrm>
            <a:off x="5492206" y="2231550"/>
            <a:ext cx="1391195" cy="391886"/>
          </a:xfrm>
          <a:prstGeom prst="roundRect">
            <a:avLst>
              <a:gd name="adj" fmla="val 16667"/>
            </a:avLst>
          </a:prstGeom>
          <a:solidFill>
            <a:srgbClr val="FFC000"/>
          </a:solidFill>
          <a:ln>
            <a:noFill/>
          </a:ln>
        </p:spPr>
        <p:txBody>
          <a:bodyPr spcFirstLastPara="1" wrap="square" lIns="91423" tIns="45699" rIns="91423" bIns="45699" anchor="ctr" anchorCtr="0">
            <a:noAutofit/>
          </a:bodyPr>
          <a:lstStyle/>
          <a:p>
            <a:pPr algn="ctr"/>
            <a:r>
              <a:rPr lang="en-US" sz="1100">
                <a:solidFill>
                  <a:schemeClr val="dk1"/>
                </a:solidFill>
              </a:rPr>
              <a:t>Paredes y techos</a:t>
            </a:r>
            <a:endParaRPr sz="1100">
              <a:solidFill>
                <a:schemeClr val="dk1"/>
              </a:solidFill>
            </a:endParaRPr>
          </a:p>
        </p:txBody>
      </p:sp>
      <p:sp>
        <p:nvSpPr>
          <p:cNvPr id="774" name="Google Shape;774;p37"/>
          <p:cNvSpPr/>
          <p:nvPr/>
        </p:nvSpPr>
        <p:spPr>
          <a:xfrm>
            <a:off x="7094039" y="2231550"/>
            <a:ext cx="1391195" cy="391886"/>
          </a:xfrm>
          <a:prstGeom prst="roundRect">
            <a:avLst>
              <a:gd name="adj" fmla="val 16667"/>
            </a:avLst>
          </a:prstGeom>
          <a:solidFill>
            <a:srgbClr val="FFC000"/>
          </a:solidFill>
          <a:ln>
            <a:noFill/>
          </a:ln>
        </p:spPr>
        <p:txBody>
          <a:bodyPr spcFirstLastPara="1" wrap="square" lIns="91423" tIns="45699" rIns="91423" bIns="45699" anchor="ctr" anchorCtr="0">
            <a:noAutofit/>
          </a:bodyPr>
          <a:lstStyle/>
          <a:p>
            <a:pPr algn="ctr"/>
            <a:r>
              <a:rPr lang="en-US" sz="1100">
                <a:solidFill>
                  <a:schemeClr val="dk1"/>
                </a:solidFill>
              </a:rPr>
              <a:t>…</a:t>
            </a:r>
            <a:endParaRPr sz="1100">
              <a:solidFill>
                <a:schemeClr val="dk1"/>
              </a:solidFill>
            </a:endParaRPr>
          </a:p>
        </p:txBody>
      </p:sp>
      <p:sp>
        <p:nvSpPr>
          <p:cNvPr id="775" name="Google Shape;775;p37"/>
          <p:cNvSpPr/>
          <p:nvPr/>
        </p:nvSpPr>
        <p:spPr>
          <a:xfrm>
            <a:off x="3890374" y="3478545"/>
            <a:ext cx="1391195" cy="391886"/>
          </a:xfrm>
          <a:prstGeom prst="roundRect">
            <a:avLst>
              <a:gd name="adj" fmla="val 16667"/>
            </a:avLst>
          </a:prstGeom>
          <a:solidFill>
            <a:srgbClr val="FFC000"/>
          </a:solidFill>
          <a:ln>
            <a:noFill/>
          </a:ln>
        </p:spPr>
        <p:txBody>
          <a:bodyPr spcFirstLastPara="1" wrap="square" lIns="91423" tIns="45699" rIns="91423" bIns="45699" anchor="ctr" anchorCtr="0">
            <a:noAutofit/>
          </a:bodyPr>
          <a:lstStyle/>
          <a:p>
            <a:pPr algn="ctr"/>
            <a:r>
              <a:rPr lang="en-US" sz="1100">
                <a:solidFill>
                  <a:schemeClr val="dk1"/>
                </a:solidFill>
              </a:rPr>
              <a:t>Fondo del mar</a:t>
            </a:r>
            <a:endParaRPr sz="1100">
              <a:solidFill>
                <a:schemeClr val="dk1"/>
              </a:solidFill>
            </a:endParaRPr>
          </a:p>
        </p:txBody>
      </p:sp>
      <p:sp>
        <p:nvSpPr>
          <p:cNvPr id="776" name="Google Shape;776;p37"/>
          <p:cNvSpPr/>
          <p:nvPr/>
        </p:nvSpPr>
        <p:spPr>
          <a:xfrm>
            <a:off x="5492206" y="3478543"/>
            <a:ext cx="1391195" cy="391886"/>
          </a:xfrm>
          <a:prstGeom prst="roundRect">
            <a:avLst>
              <a:gd name="adj" fmla="val 16667"/>
            </a:avLst>
          </a:prstGeom>
          <a:solidFill>
            <a:srgbClr val="FFC000"/>
          </a:solidFill>
          <a:ln>
            <a:noFill/>
          </a:ln>
        </p:spPr>
        <p:txBody>
          <a:bodyPr spcFirstLastPara="1" wrap="square" lIns="91423" tIns="45699" rIns="91423" bIns="45699" anchor="ctr" anchorCtr="0">
            <a:noAutofit/>
          </a:bodyPr>
          <a:lstStyle/>
          <a:p>
            <a:pPr algn="ctr"/>
            <a:r>
              <a:rPr lang="en-US" sz="1100">
                <a:solidFill>
                  <a:schemeClr val="dk1"/>
                </a:solidFill>
              </a:rPr>
              <a:t>De vidrio</a:t>
            </a:r>
            <a:endParaRPr sz="1100">
              <a:solidFill>
                <a:schemeClr val="dk1"/>
              </a:solidFill>
            </a:endParaRPr>
          </a:p>
        </p:txBody>
      </p:sp>
      <p:sp>
        <p:nvSpPr>
          <p:cNvPr id="777" name="Google Shape;777;p37"/>
          <p:cNvSpPr/>
          <p:nvPr/>
        </p:nvSpPr>
        <p:spPr>
          <a:xfrm>
            <a:off x="7094039" y="3478543"/>
            <a:ext cx="1391195" cy="391886"/>
          </a:xfrm>
          <a:prstGeom prst="roundRect">
            <a:avLst>
              <a:gd name="adj" fmla="val 16667"/>
            </a:avLst>
          </a:prstGeom>
          <a:solidFill>
            <a:srgbClr val="FFC000"/>
          </a:solidFill>
          <a:ln>
            <a:noFill/>
          </a:ln>
        </p:spPr>
        <p:txBody>
          <a:bodyPr spcFirstLastPara="1" wrap="square" lIns="91423" tIns="45699" rIns="91423" bIns="45699" anchor="ctr" anchorCtr="0">
            <a:noAutofit/>
          </a:bodyPr>
          <a:lstStyle/>
          <a:p>
            <a:pPr algn="ctr"/>
            <a:r>
              <a:rPr lang="en-US" sz="1100">
                <a:solidFill>
                  <a:schemeClr val="dk1"/>
                </a:solidFill>
              </a:rPr>
              <a:t>…</a:t>
            </a:r>
            <a:endParaRPr sz="1100">
              <a:solidFill>
                <a:schemeClr val="dk1"/>
              </a:solidFill>
            </a:endParaRPr>
          </a:p>
        </p:txBody>
      </p:sp>
      <p:cxnSp>
        <p:nvCxnSpPr>
          <p:cNvPr id="778" name="Google Shape;778;p37"/>
          <p:cNvCxnSpPr/>
          <p:nvPr/>
        </p:nvCxnSpPr>
        <p:spPr>
          <a:xfrm flipH="1">
            <a:off x="5114109" y="2231181"/>
            <a:ext cx="1156064" cy="365063"/>
          </a:xfrm>
          <a:prstGeom prst="straightConnector1">
            <a:avLst/>
          </a:prstGeom>
          <a:noFill/>
          <a:ln>
            <a:noFill/>
          </a:ln>
        </p:spPr>
      </p:cxnSp>
      <p:cxnSp>
        <p:nvCxnSpPr>
          <p:cNvPr id="779" name="Google Shape;779;p37"/>
          <p:cNvCxnSpPr>
            <a:endCxn id="773" idx="0"/>
          </p:cNvCxnSpPr>
          <p:nvPr/>
        </p:nvCxnSpPr>
        <p:spPr>
          <a:xfrm>
            <a:off x="6187803" y="1761449"/>
            <a:ext cx="0" cy="470100"/>
          </a:xfrm>
          <a:prstGeom prst="straightConnector1">
            <a:avLst/>
          </a:prstGeom>
          <a:noFill/>
          <a:ln w="9525" cap="flat" cmpd="sng">
            <a:solidFill>
              <a:srgbClr val="FF0000"/>
            </a:solidFill>
            <a:prstDash val="solid"/>
            <a:round/>
            <a:headEnd type="none" w="sm" len="sm"/>
            <a:tailEnd type="triangle" w="med" len="med"/>
          </a:ln>
        </p:spPr>
      </p:cxnSp>
      <p:cxnSp>
        <p:nvCxnSpPr>
          <p:cNvPr id="780" name="Google Shape;780;p37"/>
          <p:cNvCxnSpPr/>
          <p:nvPr/>
        </p:nvCxnSpPr>
        <p:spPr>
          <a:xfrm>
            <a:off x="6926581" y="2231181"/>
            <a:ext cx="999308" cy="365063"/>
          </a:xfrm>
          <a:prstGeom prst="straightConnector1">
            <a:avLst/>
          </a:prstGeom>
          <a:noFill/>
          <a:ln>
            <a:noFill/>
          </a:ln>
        </p:spPr>
      </p:cxnSp>
      <p:cxnSp>
        <p:nvCxnSpPr>
          <p:cNvPr id="781" name="Google Shape;781;p37"/>
          <p:cNvCxnSpPr/>
          <p:nvPr/>
        </p:nvCxnSpPr>
        <p:spPr>
          <a:xfrm>
            <a:off x="4585970" y="2623436"/>
            <a:ext cx="0" cy="855107"/>
          </a:xfrm>
          <a:prstGeom prst="straightConnector1">
            <a:avLst/>
          </a:prstGeom>
          <a:noFill/>
          <a:ln w="9525" cap="flat" cmpd="sng">
            <a:solidFill>
              <a:srgbClr val="FF0000"/>
            </a:solidFill>
            <a:prstDash val="solid"/>
            <a:round/>
            <a:headEnd type="none" w="sm" len="sm"/>
            <a:tailEnd type="triangle" w="med" len="med"/>
          </a:ln>
        </p:spPr>
      </p:cxnSp>
      <p:cxnSp>
        <p:nvCxnSpPr>
          <p:cNvPr id="782" name="Google Shape;782;p37"/>
          <p:cNvCxnSpPr/>
          <p:nvPr/>
        </p:nvCxnSpPr>
        <p:spPr>
          <a:xfrm>
            <a:off x="6187803" y="2623435"/>
            <a:ext cx="0" cy="855107"/>
          </a:xfrm>
          <a:prstGeom prst="straightConnector1">
            <a:avLst/>
          </a:prstGeom>
          <a:noFill/>
          <a:ln w="9525" cap="flat" cmpd="sng">
            <a:solidFill>
              <a:srgbClr val="FF0000"/>
            </a:solidFill>
            <a:prstDash val="solid"/>
            <a:round/>
            <a:headEnd type="none" w="sm" len="sm"/>
            <a:tailEnd type="triangle" w="med" len="med"/>
          </a:ln>
        </p:spPr>
      </p:cxnSp>
      <p:cxnSp>
        <p:nvCxnSpPr>
          <p:cNvPr id="783" name="Google Shape;783;p37"/>
          <p:cNvCxnSpPr/>
          <p:nvPr/>
        </p:nvCxnSpPr>
        <p:spPr>
          <a:xfrm>
            <a:off x="7789636" y="2623434"/>
            <a:ext cx="0" cy="855107"/>
          </a:xfrm>
          <a:prstGeom prst="straightConnector1">
            <a:avLst/>
          </a:prstGeom>
          <a:noFill/>
          <a:ln w="9525" cap="flat" cmpd="sng">
            <a:solidFill>
              <a:srgbClr val="FF0000"/>
            </a:solidFill>
            <a:prstDash val="solid"/>
            <a:round/>
            <a:headEnd type="none" w="sm" len="sm"/>
            <a:tailEnd type="triangle" w="med" len="med"/>
          </a:ln>
        </p:spPr>
      </p:cxnSp>
      <p:pic>
        <p:nvPicPr>
          <p:cNvPr id="784" name="Google Shape;784;p37"/>
          <p:cNvPicPr preferRelativeResize="0"/>
          <p:nvPr/>
        </p:nvPicPr>
        <p:blipFill rotWithShape="1">
          <a:blip r:embed="rId3">
            <a:alphaModFix/>
          </a:blip>
          <a:srcRect l="7620" r="5523" b="9450"/>
          <a:stretch/>
        </p:blipFill>
        <p:spPr>
          <a:xfrm rot="5400000">
            <a:off x="-249785" y="545680"/>
            <a:ext cx="4043680" cy="3161713"/>
          </a:xfrm>
          <a:prstGeom prst="roundRect">
            <a:avLst>
              <a:gd name="adj" fmla="val 16667"/>
            </a:avLst>
          </a:prstGeom>
          <a:noFill/>
          <a:ln>
            <a:noFill/>
          </a:ln>
        </p:spPr>
      </p:pic>
      <p:sp>
        <p:nvSpPr>
          <p:cNvPr id="785" name="Google Shape;785;p37"/>
          <p:cNvSpPr txBox="1"/>
          <p:nvPr/>
        </p:nvSpPr>
        <p:spPr>
          <a:xfrm>
            <a:off x="3605349" y="4632723"/>
            <a:ext cx="5174525" cy="261568"/>
          </a:xfrm>
          <a:prstGeom prst="rect">
            <a:avLst/>
          </a:prstGeom>
          <a:noFill/>
          <a:ln>
            <a:noFill/>
          </a:ln>
        </p:spPr>
        <p:txBody>
          <a:bodyPr spcFirstLastPara="1" wrap="square" lIns="91423" tIns="45699" rIns="91423" bIns="45699" anchor="t" anchorCtr="0">
            <a:spAutoFit/>
          </a:bodyPr>
          <a:lstStyle/>
          <a:p>
            <a:r>
              <a:rPr lang="en-US" sz="1100" i="1"/>
              <a:t>Klofky 2</a:t>
            </a:r>
            <a:r>
              <a:rPr lang="en-US" sz="1100"/>
              <a:t>, página 199.</a:t>
            </a:r>
            <a:endParaRPr sz="1100"/>
          </a:p>
        </p:txBody>
      </p:sp>
      <p:cxnSp>
        <p:nvCxnSpPr>
          <p:cNvPr id="786" name="Google Shape;786;p37"/>
          <p:cNvCxnSpPr/>
          <p:nvPr/>
        </p:nvCxnSpPr>
        <p:spPr>
          <a:xfrm flipH="1">
            <a:off x="4714241" y="1761475"/>
            <a:ext cx="1473563" cy="442514"/>
          </a:xfrm>
          <a:prstGeom prst="straightConnector1">
            <a:avLst/>
          </a:prstGeom>
          <a:noFill/>
          <a:ln w="9525" cap="flat" cmpd="sng">
            <a:solidFill>
              <a:srgbClr val="FF0000"/>
            </a:solidFill>
            <a:prstDash val="solid"/>
            <a:round/>
            <a:headEnd type="none" w="sm" len="sm"/>
            <a:tailEnd type="triangle" w="med" len="med"/>
          </a:ln>
        </p:spPr>
      </p:cxnSp>
      <p:cxnSp>
        <p:nvCxnSpPr>
          <p:cNvPr id="787" name="Google Shape;787;p37"/>
          <p:cNvCxnSpPr>
            <a:stCxn id="771" idx="2"/>
          </p:cNvCxnSpPr>
          <p:nvPr/>
        </p:nvCxnSpPr>
        <p:spPr>
          <a:xfrm>
            <a:off x="6187802" y="1740339"/>
            <a:ext cx="1391100" cy="463500"/>
          </a:xfrm>
          <a:prstGeom prst="straightConnector1">
            <a:avLst/>
          </a:prstGeom>
          <a:noFill/>
          <a:ln w="9525" cap="flat" cmpd="sng">
            <a:solidFill>
              <a:srgbClr val="FF0000"/>
            </a:solidFill>
            <a:prstDash val="solid"/>
            <a:round/>
            <a:headEnd type="none" w="sm" len="sm"/>
            <a:tailEnd type="triangle" w="med" len="med"/>
          </a:ln>
        </p:spPr>
      </p:cxn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91"/>
        <p:cNvGrpSpPr/>
        <p:nvPr/>
      </p:nvGrpSpPr>
      <p:grpSpPr>
        <a:xfrm>
          <a:off x="0" y="0"/>
          <a:ext cx="0" cy="0"/>
          <a:chOff x="0" y="0"/>
          <a:chExt cx="0" cy="0"/>
        </a:xfrm>
      </p:grpSpPr>
      <p:sp>
        <p:nvSpPr>
          <p:cNvPr id="792" name="Google Shape;792;p38"/>
          <p:cNvSpPr txBox="1">
            <a:spLocks noGrp="1"/>
          </p:cNvSpPr>
          <p:nvPr>
            <p:ph type="title" idx="4294967295"/>
          </p:nvPr>
        </p:nvSpPr>
        <p:spPr>
          <a:xfrm>
            <a:off x="3869873" y="103651"/>
            <a:ext cx="3030855" cy="763472"/>
          </a:xfrm>
          <a:prstGeom prst="rect">
            <a:avLst/>
          </a:prstGeom>
          <a:noFill/>
          <a:ln>
            <a:noFill/>
          </a:ln>
        </p:spPr>
        <p:txBody>
          <a:bodyPr spcFirstLastPara="1" wrap="square" lIns="91423" tIns="91423" rIns="91423" bIns="91423" anchor="b" anchorCtr="0">
            <a:noAutofit/>
          </a:bodyPr>
          <a:lstStyle/>
          <a:p>
            <a:r>
              <a:rPr lang="en-US"/>
              <a:t>Comparación</a:t>
            </a:r>
            <a:endParaRPr/>
          </a:p>
        </p:txBody>
      </p:sp>
      <p:sp>
        <p:nvSpPr>
          <p:cNvPr id="793" name="Google Shape;793;p38"/>
          <p:cNvSpPr txBox="1">
            <a:spLocks noGrp="1"/>
          </p:cNvSpPr>
          <p:nvPr>
            <p:ph type="body" idx="4294967295"/>
          </p:nvPr>
        </p:nvSpPr>
        <p:spPr>
          <a:xfrm>
            <a:off x="3592420" y="867123"/>
            <a:ext cx="4230780" cy="910877"/>
          </a:xfrm>
          <a:prstGeom prst="rect">
            <a:avLst/>
          </a:prstGeom>
          <a:noFill/>
          <a:ln>
            <a:noFill/>
          </a:ln>
        </p:spPr>
        <p:txBody>
          <a:bodyPr spcFirstLastPara="1" wrap="square" lIns="91423" tIns="91423" rIns="91423" bIns="91423" anchor="t" anchorCtr="0">
            <a:noAutofit/>
          </a:bodyPr>
          <a:lstStyle/>
          <a:p>
            <a:pPr marL="457189" indent="-368291"/>
            <a:r>
              <a:rPr lang="en-US" sz="1400"/>
              <a:t>En la comparación, un elemento puede compararse con otro por similitudes y diferencias:</a:t>
            </a:r>
            <a:endParaRPr sz="1400"/>
          </a:p>
        </p:txBody>
      </p:sp>
      <p:graphicFrame>
        <p:nvGraphicFramePr>
          <p:cNvPr id="794" name="Google Shape;794;p38"/>
          <p:cNvGraphicFramePr/>
          <p:nvPr/>
        </p:nvGraphicFramePr>
        <p:xfrm>
          <a:off x="3727331" y="1828398"/>
          <a:ext cx="3787200" cy="1633475"/>
        </p:xfrm>
        <a:graphic>
          <a:graphicData uri="http://schemas.openxmlformats.org/drawingml/2006/table">
            <a:tbl>
              <a:tblPr firstRow="1" bandRow="1">
                <a:noFill/>
                <a:tableStyleId>{D70CDE16-06AB-4E76-82DE-E24B2184E25B}</a:tableStyleId>
              </a:tblPr>
              <a:tblGrid>
                <a:gridCol w="1262400">
                  <a:extLst>
                    <a:ext uri="{9D8B030D-6E8A-4147-A177-3AD203B41FA5}">
                      <a16:colId xmlns="" xmlns:a16="http://schemas.microsoft.com/office/drawing/2014/main" val="20000"/>
                    </a:ext>
                  </a:extLst>
                </a:gridCol>
                <a:gridCol w="1262400">
                  <a:extLst>
                    <a:ext uri="{9D8B030D-6E8A-4147-A177-3AD203B41FA5}">
                      <a16:colId xmlns="" xmlns:a16="http://schemas.microsoft.com/office/drawing/2014/main" val="20001"/>
                    </a:ext>
                  </a:extLst>
                </a:gridCol>
                <a:gridCol w="1262400">
                  <a:extLst>
                    <a:ext uri="{9D8B030D-6E8A-4147-A177-3AD203B41FA5}">
                      <a16:colId xmlns="" xmlns:a16="http://schemas.microsoft.com/office/drawing/2014/main" val="20002"/>
                    </a:ext>
                  </a:extLst>
                </a:gridCol>
              </a:tblGrid>
              <a:tr h="523100">
                <a:tc>
                  <a:txBody>
                    <a:bodyPr/>
                    <a:lstStyle/>
                    <a:p>
                      <a:pPr marL="0" marR="0" lvl="0" indent="0" algn="l" rtl="0">
                        <a:lnSpc>
                          <a:spcPct val="100000"/>
                        </a:lnSpc>
                        <a:spcBef>
                          <a:spcPts val="0"/>
                        </a:spcBef>
                        <a:spcAft>
                          <a:spcPts val="0"/>
                        </a:spcAft>
                        <a:buNone/>
                      </a:pPr>
                      <a:endParaRPr sz="1100" u="none" strike="noStrike" cap="none"/>
                    </a:p>
                  </a:txBody>
                  <a:tcPr marL="68575" marR="68575" marT="34300" marB="34300">
                    <a:solidFill>
                      <a:srgbClr val="FFC000"/>
                    </a:solidFill>
                  </a:tcPr>
                </a:tc>
                <a:tc>
                  <a:txBody>
                    <a:bodyPr/>
                    <a:lstStyle/>
                    <a:p>
                      <a:pPr marL="0" marR="0" lvl="0" indent="0" algn="l" rtl="0">
                        <a:lnSpc>
                          <a:spcPct val="100000"/>
                        </a:lnSpc>
                        <a:spcBef>
                          <a:spcPts val="0"/>
                        </a:spcBef>
                        <a:spcAft>
                          <a:spcPts val="0"/>
                        </a:spcAft>
                        <a:buNone/>
                      </a:pPr>
                      <a:endParaRPr sz="1100" u="none" strike="noStrike" cap="none"/>
                    </a:p>
                    <a:p>
                      <a:pPr marL="0" marR="0" lvl="0" indent="0" algn="l" rtl="0">
                        <a:lnSpc>
                          <a:spcPct val="100000"/>
                        </a:lnSpc>
                        <a:spcBef>
                          <a:spcPts val="0"/>
                        </a:spcBef>
                        <a:spcAft>
                          <a:spcPts val="0"/>
                        </a:spcAft>
                        <a:buNone/>
                      </a:pPr>
                      <a:r>
                        <a:rPr lang="en-US" sz="1100" u="none" strike="noStrike" cap="none"/>
                        <a:t>Campo</a:t>
                      </a:r>
                      <a:endParaRPr sz="1100" u="none" strike="noStrike" cap="none"/>
                    </a:p>
                  </a:txBody>
                  <a:tcPr marL="68575" marR="68575" marT="34300" marB="34300">
                    <a:solidFill>
                      <a:srgbClr val="FFC000"/>
                    </a:solidFill>
                  </a:tcPr>
                </a:tc>
                <a:tc>
                  <a:txBody>
                    <a:bodyPr/>
                    <a:lstStyle/>
                    <a:p>
                      <a:pPr marL="0" marR="0" lvl="0" indent="0" algn="l" rtl="0">
                        <a:lnSpc>
                          <a:spcPct val="100000"/>
                        </a:lnSpc>
                        <a:spcBef>
                          <a:spcPts val="0"/>
                        </a:spcBef>
                        <a:spcAft>
                          <a:spcPts val="0"/>
                        </a:spcAft>
                        <a:buNone/>
                      </a:pPr>
                      <a:endParaRPr sz="1100" u="none" strike="noStrike" cap="none"/>
                    </a:p>
                    <a:p>
                      <a:pPr marL="0" marR="0" lvl="0" indent="0" algn="l" rtl="0">
                        <a:lnSpc>
                          <a:spcPct val="100000"/>
                        </a:lnSpc>
                        <a:spcBef>
                          <a:spcPts val="0"/>
                        </a:spcBef>
                        <a:spcAft>
                          <a:spcPts val="0"/>
                        </a:spcAft>
                        <a:buNone/>
                      </a:pPr>
                      <a:r>
                        <a:rPr lang="en-US" sz="1100" u="none" strike="noStrike" cap="none"/>
                        <a:t>Ciudad</a:t>
                      </a:r>
                      <a:endParaRPr sz="1100" u="none" strike="noStrike" cap="none"/>
                    </a:p>
                  </a:txBody>
                  <a:tcPr marL="68575" marR="68575" marT="34300" marB="34300">
                    <a:solidFill>
                      <a:srgbClr val="FFC000"/>
                    </a:solidFill>
                  </a:tcPr>
                </a:tc>
                <a:extLst>
                  <a:ext uri="{0D108BD9-81ED-4DB2-BD59-A6C34878D82A}">
                    <a16:rowId xmlns="" xmlns:a16="http://schemas.microsoft.com/office/drawing/2014/main" val="10000"/>
                  </a:ext>
                </a:extLst>
              </a:tr>
              <a:tr h="587275">
                <a:tc>
                  <a:txBody>
                    <a:bodyPr/>
                    <a:lstStyle/>
                    <a:p>
                      <a:pPr marL="0" marR="0" lvl="0" indent="0" algn="l" rtl="0">
                        <a:lnSpc>
                          <a:spcPct val="100000"/>
                        </a:lnSpc>
                        <a:spcBef>
                          <a:spcPts val="0"/>
                        </a:spcBef>
                        <a:spcAft>
                          <a:spcPts val="0"/>
                        </a:spcAft>
                        <a:buNone/>
                      </a:pPr>
                      <a:r>
                        <a:rPr lang="en-US" sz="1100" u="none" strike="noStrike" cap="none"/>
                        <a:t>¿Dónde se obtienen los alimentos?</a:t>
                      </a:r>
                      <a:endParaRPr sz="1100" u="none" strike="noStrike" cap="none"/>
                    </a:p>
                  </a:txBody>
                  <a:tcPr marL="68575" marR="68575" marT="34300" marB="34300">
                    <a:solidFill>
                      <a:srgbClr val="FFC000"/>
                    </a:solidFill>
                  </a:tcPr>
                </a:tc>
                <a:tc>
                  <a:txBody>
                    <a:bodyPr/>
                    <a:lstStyle/>
                    <a:p>
                      <a:pPr marL="0" marR="0" lvl="0" indent="0" algn="l" rtl="0">
                        <a:lnSpc>
                          <a:spcPct val="100000"/>
                        </a:lnSpc>
                        <a:spcBef>
                          <a:spcPts val="0"/>
                        </a:spcBef>
                        <a:spcAft>
                          <a:spcPts val="0"/>
                        </a:spcAft>
                        <a:buNone/>
                      </a:pPr>
                      <a:endParaRPr sz="1100" u="none" strike="noStrike" cap="none"/>
                    </a:p>
                    <a:p>
                      <a:pPr marL="0" marR="0" lvl="0" indent="0" algn="l" rtl="0">
                        <a:lnSpc>
                          <a:spcPct val="100000"/>
                        </a:lnSpc>
                        <a:spcBef>
                          <a:spcPts val="0"/>
                        </a:spcBef>
                        <a:spcAft>
                          <a:spcPts val="0"/>
                        </a:spcAft>
                        <a:buNone/>
                      </a:pPr>
                      <a:r>
                        <a:rPr lang="en-US" sz="1100" u="none" strike="noStrike" cap="none"/>
                        <a:t>                 ….</a:t>
                      </a:r>
                      <a:endParaRPr sz="1100" u="none" strike="noStrike" cap="none"/>
                    </a:p>
                  </a:txBody>
                  <a:tcPr marL="68575" marR="68575" marT="34300" marB="34300">
                    <a:solidFill>
                      <a:srgbClr val="FFC000"/>
                    </a:solidFill>
                  </a:tcPr>
                </a:tc>
                <a:tc>
                  <a:txBody>
                    <a:bodyPr/>
                    <a:lstStyle/>
                    <a:p>
                      <a:pPr marL="0" marR="0" lvl="0" indent="0" algn="l" rtl="0">
                        <a:lnSpc>
                          <a:spcPct val="100000"/>
                        </a:lnSpc>
                        <a:spcBef>
                          <a:spcPts val="0"/>
                        </a:spcBef>
                        <a:spcAft>
                          <a:spcPts val="0"/>
                        </a:spcAft>
                        <a:buNone/>
                      </a:pPr>
                      <a:endParaRPr sz="1100" u="none" strike="noStrike" cap="none"/>
                    </a:p>
                    <a:p>
                      <a:pPr marL="0" marR="0" lvl="0" indent="0" algn="l" rtl="0">
                        <a:lnSpc>
                          <a:spcPct val="100000"/>
                        </a:lnSpc>
                        <a:spcBef>
                          <a:spcPts val="0"/>
                        </a:spcBef>
                        <a:spcAft>
                          <a:spcPts val="0"/>
                        </a:spcAft>
                        <a:buNone/>
                      </a:pPr>
                      <a:r>
                        <a:rPr lang="en-US" sz="1100" u="none" strike="noStrike" cap="none"/>
                        <a:t>           ….</a:t>
                      </a:r>
                      <a:endParaRPr sz="1100" u="none" strike="noStrike" cap="none"/>
                    </a:p>
                  </a:txBody>
                  <a:tcPr marL="68575" marR="68575" marT="34300" marB="34300">
                    <a:solidFill>
                      <a:srgbClr val="FFC000"/>
                    </a:solidFill>
                  </a:tcPr>
                </a:tc>
                <a:extLst>
                  <a:ext uri="{0D108BD9-81ED-4DB2-BD59-A6C34878D82A}">
                    <a16:rowId xmlns="" xmlns:a16="http://schemas.microsoft.com/office/drawing/2014/main" val="10001"/>
                  </a:ext>
                </a:extLst>
              </a:tr>
              <a:tr h="523100">
                <a:tc>
                  <a:txBody>
                    <a:bodyPr/>
                    <a:lstStyle/>
                    <a:p>
                      <a:pPr marL="0" marR="0" lvl="0" indent="0" algn="l" rtl="0">
                        <a:lnSpc>
                          <a:spcPct val="100000"/>
                        </a:lnSpc>
                        <a:spcBef>
                          <a:spcPts val="0"/>
                        </a:spcBef>
                        <a:spcAft>
                          <a:spcPts val="0"/>
                        </a:spcAft>
                        <a:buNone/>
                      </a:pPr>
                      <a:endParaRPr sz="1100" u="none" strike="noStrike" cap="none"/>
                    </a:p>
                    <a:p>
                      <a:pPr marL="0" marR="0" lvl="0" indent="0" algn="l" rtl="0">
                        <a:lnSpc>
                          <a:spcPct val="100000"/>
                        </a:lnSpc>
                        <a:spcBef>
                          <a:spcPts val="0"/>
                        </a:spcBef>
                        <a:spcAft>
                          <a:spcPts val="0"/>
                        </a:spcAft>
                        <a:buNone/>
                      </a:pPr>
                      <a:r>
                        <a:rPr lang="en-US" sz="1100" u="none" strike="noStrike" cap="none"/>
                        <a:t>             ….</a:t>
                      </a:r>
                      <a:endParaRPr sz="1100" u="none" strike="noStrike" cap="none"/>
                    </a:p>
                  </a:txBody>
                  <a:tcPr marL="68575" marR="68575" marT="34300" marB="34300">
                    <a:solidFill>
                      <a:srgbClr val="FFC000"/>
                    </a:solidFill>
                  </a:tcPr>
                </a:tc>
                <a:tc>
                  <a:txBody>
                    <a:bodyPr/>
                    <a:lstStyle/>
                    <a:p>
                      <a:pPr marL="0" marR="0" lvl="0" indent="0" algn="l" rtl="0">
                        <a:lnSpc>
                          <a:spcPct val="100000"/>
                        </a:lnSpc>
                        <a:spcBef>
                          <a:spcPts val="0"/>
                        </a:spcBef>
                        <a:spcAft>
                          <a:spcPts val="0"/>
                        </a:spcAft>
                        <a:buNone/>
                      </a:pPr>
                      <a:endParaRPr sz="1100" u="none" strike="noStrike" cap="none"/>
                    </a:p>
                    <a:p>
                      <a:pPr marL="0" marR="0" lvl="0" indent="0" algn="l" rtl="0">
                        <a:lnSpc>
                          <a:spcPct val="100000"/>
                        </a:lnSpc>
                        <a:spcBef>
                          <a:spcPts val="0"/>
                        </a:spcBef>
                        <a:spcAft>
                          <a:spcPts val="0"/>
                        </a:spcAft>
                        <a:buNone/>
                      </a:pPr>
                      <a:r>
                        <a:rPr lang="en-US" sz="1100" u="none" strike="noStrike" cap="none"/>
                        <a:t>                …</a:t>
                      </a:r>
                      <a:endParaRPr sz="1100" u="none" strike="noStrike" cap="none"/>
                    </a:p>
                  </a:txBody>
                  <a:tcPr marL="68575" marR="68575" marT="34300" marB="34300">
                    <a:solidFill>
                      <a:srgbClr val="FFC000"/>
                    </a:solidFill>
                  </a:tcPr>
                </a:tc>
                <a:tc>
                  <a:txBody>
                    <a:bodyPr/>
                    <a:lstStyle/>
                    <a:p>
                      <a:pPr marL="0" marR="0" lvl="0" indent="0" algn="l" rtl="0">
                        <a:lnSpc>
                          <a:spcPct val="100000"/>
                        </a:lnSpc>
                        <a:spcBef>
                          <a:spcPts val="0"/>
                        </a:spcBef>
                        <a:spcAft>
                          <a:spcPts val="0"/>
                        </a:spcAft>
                        <a:buNone/>
                      </a:pPr>
                      <a:endParaRPr sz="1100" u="none" strike="noStrike" cap="none"/>
                    </a:p>
                    <a:p>
                      <a:pPr marL="0" marR="0" lvl="0" indent="0" algn="l" rtl="0">
                        <a:lnSpc>
                          <a:spcPct val="100000"/>
                        </a:lnSpc>
                        <a:spcBef>
                          <a:spcPts val="0"/>
                        </a:spcBef>
                        <a:spcAft>
                          <a:spcPts val="0"/>
                        </a:spcAft>
                        <a:buNone/>
                      </a:pPr>
                      <a:r>
                        <a:rPr lang="en-US" sz="1100" u="none" strike="noStrike" cap="none"/>
                        <a:t>           …</a:t>
                      </a:r>
                      <a:endParaRPr sz="1100" u="none" strike="noStrike" cap="none"/>
                    </a:p>
                  </a:txBody>
                  <a:tcPr marL="68575" marR="68575" marT="34300" marB="34300">
                    <a:solidFill>
                      <a:srgbClr val="FFC000"/>
                    </a:solidFill>
                  </a:tcPr>
                </a:tc>
                <a:extLst>
                  <a:ext uri="{0D108BD9-81ED-4DB2-BD59-A6C34878D82A}">
                    <a16:rowId xmlns="" xmlns:a16="http://schemas.microsoft.com/office/drawing/2014/main" val="10002"/>
                  </a:ext>
                </a:extLst>
              </a:tr>
            </a:tbl>
          </a:graphicData>
        </a:graphic>
      </p:graphicFrame>
      <p:pic>
        <p:nvPicPr>
          <p:cNvPr id="795" name="Google Shape;795;p38"/>
          <p:cNvPicPr preferRelativeResize="0"/>
          <p:nvPr/>
        </p:nvPicPr>
        <p:blipFill rotWithShape="1">
          <a:blip r:embed="rId3">
            <a:alphaModFix/>
          </a:blip>
          <a:srcRect/>
          <a:stretch/>
        </p:blipFill>
        <p:spPr>
          <a:xfrm>
            <a:off x="179271" y="406401"/>
            <a:ext cx="3274424" cy="2455817"/>
          </a:xfrm>
          <a:prstGeom prst="roundRect">
            <a:avLst>
              <a:gd name="adj" fmla="val 16667"/>
            </a:avLst>
          </a:prstGeom>
          <a:noFill/>
          <a:ln>
            <a:noFill/>
          </a:ln>
        </p:spPr>
      </p:pic>
      <p:sp>
        <p:nvSpPr>
          <p:cNvPr id="796" name="Google Shape;796;p38"/>
          <p:cNvSpPr txBox="1"/>
          <p:nvPr/>
        </p:nvSpPr>
        <p:spPr>
          <a:xfrm>
            <a:off x="255510" y="2965914"/>
            <a:ext cx="3267548" cy="246179"/>
          </a:xfrm>
          <a:prstGeom prst="rect">
            <a:avLst/>
          </a:prstGeom>
          <a:noFill/>
          <a:ln>
            <a:noFill/>
          </a:ln>
        </p:spPr>
        <p:txBody>
          <a:bodyPr spcFirstLastPara="1" wrap="square" lIns="91423" tIns="45699" rIns="91423" bIns="45699" anchor="t" anchorCtr="0">
            <a:spAutoFit/>
          </a:bodyPr>
          <a:lstStyle/>
          <a:p>
            <a:r>
              <a:rPr lang="en-US" sz="1000" i="1"/>
              <a:t>Klofky y sus amigos exploran el mundo 2</a:t>
            </a:r>
            <a:r>
              <a:rPr lang="en-US" sz="1000"/>
              <a:t>, página 38.</a:t>
            </a:r>
            <a:endParaRPr sz="100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00"/>
        <p:cNvGrpSpPr/>
        <p:nvPr/>
      </p:nvGrpSpPr>
      <p:grpSpPr>
        <a:xfrm>
          <a:off x="0" y="0"/>
          <a:ext cx="0" cy="0"/>
          <a:chOff x="0" y="0"/>
          <a:chExt cx="0" cy="0"/>
        </a:xfrm>
      </p:grpSpPr>
      <p:sp>
        <p:nvSpPr>
          <p:cNvPr id="801" name="Google Shape;801;p39"/>
          <p:cNvSpPr txBox="1">
            <a:spLocks noGrp="1"/>
          </p:cNvSpPr>
          <p:nvPr>
            <p:ph type="title" idx="4294967295"/>
          </p:nvPr>
        </p:nvSpPr>
        <p:spPr>
          <a:xfrm>
            <a:off x="3608528" y="175104"/>
            <a:ext cx="2793907" cy="668338"/>
          </a:xfrm>
          <a:prstGeom prst="rect">
            <a:avLst/>
          </a:prstGeom>
          <a:noFill/>
          <a:ln>
            <a:noFill/>
          </a:ln>
        </p:spPr>
        <p:txBody>
          <a:bodyPr spcFirstLastPara="1" wrap="square" lIns="91423" tIns="91423" rIns="91423" bIns="91423" anchor="b" anchorCtr="0">
            <a:noAutofit/>
          </a:bodyPr>
          <a:lstStyle/>
          <a:p>
            <a:r>
              <a:rPr lang="en-US"/>
              <a:t>Seriación</a:t>
            </a:r>
            <a:endParaRPr/>
          </a:p>
        </p:txBody>
      </p:sp>
      <p:sp>
        <p:nvSpPr>
          <p:cNvPr id="802" name="Google Shape;802;p39"/>
          <p:cNvSpPr txBox="1">
            <a:spLocks noGrp="1"/>
          </p:cNvSpPr>
          <p:nvPr>
            <p:ph type="body" idx="4294967295"/>
          </p:nvPr>
        </p:nvSpPr>
        <p:spPr>
          <a:xfrm>
            <a:off x="2948941" y="785913"/>
            <a:ext cx="4663440" cy="668338"/>
          </a:xfrm>
          <a:prstGeom prst="rect">
            <a:avLst/>
          </a:prstGeom>
          <a:noFill/>
          <a:ln>
            <a:noFill/>
          </a:ln>
        </p:spPr>
        <p:txBody>
          <a:bodyPr spcFirstLastPara="1" wrap="square" lIns="91423" tIns="91423" rIns="91423" bIns="91423" anchor="t" anchorCtr="0">
            <a:noAutofit/>
          </a:bodyPr>
          <a:lstStyle/>
          <a:p>
            <a:pPr marL="457189" indent="-368291"/>
            <a:r>
              <a:rPr lang="en-US" sz="1400"/>
              <a:t>En la seriación, los datos se agrupan en una secuencia temporal:</a:t>
            </a:r>
            <a:endParaRPr sz="1400"/>
          </a:p>
        </p:txBody>
      </p:sp>
      <p:sp>
        <p:nvSpPr>
          <p:cNvPr id="803" name="Google Shape;803;p39"/>
          <p:cNvSpPr txBox="1"/>
          <p:nvPr/>
        </p:nvSpPr>
        <p:spPr>
          <a:xfrm>
            <a:off x="4820832" y="1511674"/>
            <a:ext cx="2243546" cy="261568"/>
          </a:xfrm>
          <a:prstGeom prst="rect">
            <a:avLst/>
          </a:prstGeom>
          <a:solidFill>
            <a:srgbClr val="FFC000"/>
          </a:solidFill>
          <a:ln w="9525" cap="flat" cmpd="sng">
            <a:solidFill>
              <a:srgbClr val="FF0000"/>
            </a:solidFill>
            <a:prstDash val="solid"/>
            <a:round/>
            <a:headEnd type="none" w="sm" len="sm"/>
            <a:tailEnd type="none" w="sm" len="sm"/>
          </a:ln>
        </p:spPr>
        <p:txBody>
          <a:bodyPr spcFirstLastPara="1" wrap="square" lIns="91423" tIns="45699" rIns="91423" bIns="45699" anchor="t" anchorCtr="0">
            <a:spAutoFit/>
          </a:bodyPr>
          <a:lstStyle/>
          <a:p>
            <a:r>
              <a:rPr lang="en-US" sz="1100"/>
              <a:t>¿Cómo se hacen los ladrillos?</a:t>
            </a:r>
            <a:endParaRPr sz="1100"/>
          </a:p>
        </p:txBody>
      </p:sp>
      <p:sp>
        <p:nvSpPr>
          <p:cNvPr id="804" name="Google Shape;804;p39"/>
          <p:cNvSpPr/>
          <p:nvPr/>
        </p:nvSpPr>
        <p:spPr>
          <a:xfrm>
            <a:off x="4272828" y="1976183"/>
            <a:ext cx="3339554" cy="284539"/>
          </a:xfrm>
          <a:prstGeom prst="roundRect">
            <a:avLst>
              <a:gd name="adj" fmla="val 16667"/>
            </a:avLst>
          </a:prstGeom>
          <a:solidFill>
            <a:srgbClr val="FFC000"/>
          </a:solidFill>
          <a:ln w="25400" cap="flat" cmpd="sng">
            <a:solidFill>
              <a:srgbClr val="FF0000"/>
            </a:solidFill>
            <a:prstDash val="solid"/>
            <a:round/>
            <a:headEnd type="none" w="sm" len="sm"/>
            <a:tailEnd type="none" w="sm" len="sm"/>
          </a:ln>
        </p:spPr>
        <p:txBody>
          <a:bodyPr spcFirstLastPara="1" wrap="square" lIns="91423" tIns="45699" rIns="91423" bIns="45699" anchor="ctr" anchorCtr="0">
            <a:noAutofit/>
          </a:bodyPr>
          <a:lstStyle/>
          <a:p>
            <a:pPr algn="ctr"/>
            <a:r>
              <a:rPr lang="en-US" sz="1100">
                <a:solidFill>
                  <a:schemeClr val="lt1"/>
                </a:solidFill>
              </a:rPr>
              <a:t>Se trituran las botellas de plástico.</a:t>
            </a:r>
            <a:endParaRPr sz="1100">
              <a:solidFill>
                <a:schemeClr val="lt1"/>
              </a:solidFill>
            </a:endParaRPr>
          </a:p>
        </p:txBody>
      </p:sp>
      <p:sp>
        <p:nvSpPr>
          <p:cNvPr id="805" name="Google Shape;805;p39"/>
          <p:cNvSpPr/>
          <p:nvPr/>
        </p:nvSpPr>
        <p:spPr>
          <a:xfrm>
            <a:off x="4262986" y="2711639"/>
            <a:ext cx="3339554" cy="284539"/>
          </a:xfrm>
          <a:prstGeom prst="roundRect">
            <a:avLst>
              <a:gd name="adj" fmla="val 16667"/>
            </a:avLst>
          </a:prstGeom>
          <a:solidFill>
            <a:srgbClr val="FFC000"/>
          </a:solidFill>
          <a:ln w="25400" cap="flat" cmpd="sng">
            <a:solidFill>
              <a:srgbClr val="FF0000"/>
            </a:solidFill>
            <a:prstDash val="solid"/>
            <a:round/>
            <a:headEnd type="none" w="sm" len="sm"/>
            <a:tailEnd type="none" w="sm" len="sm"/>
          </a:ln>
        </p:spPr>
        <p:txBody>
          <a:bodyPr spcFirstLastPara="1" wrap="square" lIns="91423" tIns="45699" rIns="91423" bIns="45699" anchor="ctr" anchorCtr="0">
            <a:noAutofit/>
          </a:bodyPr>
          <a:lstStyle/>
          <a:p>
            <a:pPr algn="ctr"/>
            <a:r>
              <a:rPr lang="en-US" sz="1100">
                <a:solidFill>
                  <a:schemeClr val="lt1"/>
                </a:solidFill>
              </a:rPr>
              <a:t>Se mezcla el plástico con cemento.</a:t>
            </a:r>
            <a:endParaRPr sz="1100">
              <a:solidFill>
                <a:schemeClr val="lt1"/>
              </a:solidFill>
            </a:endParaRPr>
          </a:p>
        </p:txBody>
      </p:sp>
      <p:sp>
        <p:nvSpPr>
          <p:cNvPr id="806" name="Google Shape;806;p39"/>
          <p:cNvSpPr/>
          <p:nvPr/>
        </p:nvSpPr>
        <p:spPr>
          <a:xfrm>
            <a:off x="4210871" y="3447095"/>
            <a:ext cx="3339554" cy="284539"/>
          </a:xfrm>
          <a:prstGeom prst="roundRect">
            <a:avLst>
              <a:gd name="adj" fmla="val 16667"/>
            </a:avLst>
          </a:prstGeom>
          <a:solidFill>
            <a:srgbClr val="FFC000"/>
          </a:solidFill>
          <a:ln w="25400" cap="flat" cmpd="sng">
            <a:solidFill>
              <a:srgbClr val="FF0000"/>
            </a:solidFill>
            <a:prstDash val="solid"/>
            <a:round/>
            <a:headEnd type="none" w="sm" len="sm"/>
            <a:tailEnd type="none" w="sm" len="sm"/>
          </a:ln>
        </p:spPr>
        <p:txBody>
          <a:bodyPr spcFirstLastPara="1" wrap="square" lIns="91423" tIns="45699" rIns="91423" bIns="45699" anchor="ctr" anchorCtr="0">
            <a:noAutofit/>
          </a:bodyPr>
          <a:lstStyle/>
          <a:p>
            <a:pPr algn="ctr"/>
            <a:r>
              <a:rPr lang="en-US" sz="1100">
                <a:solidFill>
                  <a:schemeClr val="lt1"/>
                </a:solidFill>
              </a:rPr>
              <a:t>Se coloca la mezcla en un molde.</a:t>
            </a:r>
            <a:endParaRPr sz="1100">
              <a:solidFill>
                <a:schemeClr val="lt1"/>
              </a:solidFill>
            </a:endParaRPr>
          </a:p>
        </p:txBody>
      </p:sp>
      <p:cxnSp>
        <p:nvCxnSpPr>
          <p:cNvPr id="807" name="Google Shape;807;p39"/>
          <p:cNvCxnSpPr>
            <a:stCxn id="804" idx="2"/>
          </p:cNvCxnSpPr>
          <p:nvPr/>
        </p:nvCxnSpPr>
        <p:spPr>
          <a:xfrm>
            <a:off x="5942604" y="2260721"/>
            <a:ext cx="0" cy="421500"/>
          </a:xfrm>
          <a:prstGeom prst="straightConnector1">
            <a:avLst/>
          </a:prstGeom>
          <a:noFill/>
          <a:ln w="9525" cap="flat" cmpd="sng">
            <a:solidFill>
              <a:srgbClr val="FF0000"/>
            </a:solidFill>
            <a:prstDash val="solid"/>
            <a:round/>
            <a:headEnd type="none" w="sm" len="sm"/>
            <a:tailEnd type="triangle" w="med" len="med"/>
          </a:ln>
        </p:spPr>
      </p:cxnSp>
      <p:cxnSp>
        <p:nvCxnSpPr>
          <p:cNvPr id="808" name="Google Shape;808;p39"/>
          <p:cNvCxnSpPr/>
          <p:nvPr/>
        </p:nvCxnSpPr>
        <p:spPr>
          <a:xfrm>
            <a:off x="5932763" y="2996177"/>
            <a:ext cx="0" cy="397263"/>
          </a:xfrm>
          <a:prstGeom prst="straightConnector1">
            <a:avLst/>
          </a:prstGeom>
          <a:noFill/>
          <a:ln w="9525" cap="flat" cmpd="sng">
            <a:solidFill>
              <a:srgbClr val="FF0000"/>
            </a:solidFill>
            <a:prstDash val="solid"/>
            <a:round/>
            <a:headEnd type="none" w="sm" len="sm"/>
            <a:tailEnd type="triangle" w="med" len="med"/>
          </a:ln>
        </p:spPr>
      </p:cxnSp>
      <p:pic>
        <p:nvPicPr>
          <p:cNvPr id="809" name="Google Shape;809;p39"/>
          <p:cNvPicPr preferRelativeResize="0"/>
          <p:nvPr/>
        </p:nvPicPr>
        <p:blipFill rotWithShape="1">
          <a:blip r:embed="rId3">
            <a:alphaModFix/>
          </a:blip>
          <a:srcRect l="1905" t="8010" r="3429" b="8179"/>
          <a:stretch/>
        </p:blipFill>
        <p:spPr>
          <a:xfrm rot="5400000">
            <a:off x="-486590" y="1055069"/>
            <a:ext cx="3487781" cy="2315831"/>
          </a:xfrm>
          <a:prstGeom prst="roundRect">
            <a:avLst>
              <a:gd name="adj" fmla="val 16667"/>
            </a:avLst>
          </a:prstGeom>
          <a:noFill/>
          <a:ln>
            <a:noFill/>
          </a:ln>
        </p:spPr>
      </p:pic>
      <p:sp>
        <p:nvSpPr>
          <p:cNvPr id="810" name="Google Shape;810;p39"/>
          <p:cNvSpPr txBox="1"/>
          <p:nvPr/>
        </p:nvSpPr>
        <p:spPr>
          <a:xfrm>
            <a:off x="2497184" y="3688311"/>
            <a:ext cx="1942737" cy="261568"/>
          </a:xfrm>
          <a:prstGeom prst="rect">
            <a:avLst/>
          </a:prstGeom>
          <a:noFill/>
          <a:ln>
            <a:noFill/>
          </a:ln>
        </p:spPr>
        <p:txBody>
          <a:bodyPr spcFirstLastPara="1" wrap="square" lIns="91423" tIns="45699" rIns="91423" bIns="45699" anchor="t" anchorCtr="0">
            <a:spAutoFit/>
          </a:bodyPr>
          <a:lstStyle/>
          <a:p>
            <a:r>
              <a:rPr lang="en-US" sz="1100" i="1"/>
              <a:t>Klofky 2</a:t>
            </a:r>
            <a:r>
              <a:rPr lang="en-US" sz="1100"/>
              <a:t>, página 146.</a:t>
            </a:r>
            <a:endParaRPr sz="110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sp>
        <p:nvSpPr>
          <p:cNvPr id="815" name="Google Shape;815;p40"/>
          <p:cNvSpPr txBox="1">
            <a:spLocks noGrp="1"/>
          </p:cNvSpPr>
          <p:nvPr>
            <p:ph type="title" idx="4294967295"/>
          </p:nvPr>
        </p:nvSpPr>
        <p:spPr>
          <a:xfrm>
            <a:off x="3871458" y="297060"/>
            <a:ext cx="3528695" cy="668338"/>
          </a:xfrm>
          <a:prstGeom prst="rect">
            <a:avLst/>
          </a:prstGeom>
          <a:noFill/>
          <a:ln>
            <a:noFill/>
          </a:ln>
        </p:spPr>
        <p:txBody>
          <a:bodyPr spcFirstLastPara="1" wrap="square" lIns="91423" tIns="91423" rIns="91423" bIns="91423" anchor="b" anchorCtr="0">
            <a:noAutofit/>
          </a:bodyPr>
          <a:lstStyle/>
          <a:p>
            <a:r>
              <a:rPr lang="en-US"/>
              <a:t>Organización causal</a:t>
            </a:r>
            <a:endParaRPr/>
          </a:p>
        </p:txBody>
      </p:sp>
      <p:sp>
        <p:nvSpPr>
          <p:cNvPr id="816" name="Google Shape;816;p40"/>
          <p:cNvSpPr txBox="1">
            <a:spLocks noGrp="1"/>
          </p:cNvSpPr>
          <p:nvPr>
            <p:ph type="body" idx="4294967295"/>
          </p:nvPr>
        </p:nvSpPr>
        <p:spPr>
          <a:xfrm>
            <a:off x="3017520" y="1060035"/>
            <a:ext cx="4869300" cy="3356400"/>
          </a:xfrm>
          <a:prstGeom prst="rect">
            <a:avLst/>
          </a:prstGeom>
          <a:noFill/>
          <a:ln>
            <a:noFill/>
          </a:ln>
        </p:spPr>
        <p:txBody>
          <a:bodyPr spcFirstLastPara="1" wrap="square" lIns="91423" tIns="91423" rIns="91423" bIns="91423" anchor="t" anchorCtr="0">
            <a:normAutofit/>
          </a:bodyPr>
          <a:lstStyle/>
          <a:p>
            <a:pPr marL="457189" indent="-368291"/>
            <a:r>
              <a:rPr lang="en-US" sz="1500"/>
              <a:t>En la organización causal, se incluyen vínculos causales entre los elementos. Por ejemplo, en el texto del Señor Por qué (“¿Por qué los patos no se mojan?”) se presentan las causas que explican por qué los patos no se mojan.</a:t>
            </a:r>
            <a:endParaRPr sz="1500"/>
          </a:p>
        </p:txBody>
      </p:sp>
      <p:sp>
        <p:nvSpPr>
          <p:cNvPr id="817" name="Google Shape;817;p40"/>
          <p:cNvSpPr/>
          <p:nvPr/>
        </p:nvSpPr>
        <p:spPr>
          <a:xfrm>
            <a:off x="3575688" y="2701247"/>
            <a:ext cx="1958884" cy="487924"/>
          </a:xfrm>
          <a:prstGeom prst="roundRect">
            <a:avLst>
              <a:gd name="adj" fmla="val 16667"/>
            </a:avLst>
          </a:prstGeom>
          <a:solidFill>
            <a:srgbClr val="FFC000"/>
          </a:solidFill>
          <a:ln w="25400" cap="flat" cmpd="sng">
            <a:solidFill>
              <a:srgbClr val="FF0000"/>
            </a:solidFill>
            <a:prstDash val="solid"/>
            <a:round/>
            <a:headEnd type="none" w="sm" len="sm"/>
            <a:tailEnd type="none" w="sm" len="sm"/>
          </a:ln>
        </p:spPr>
        <p:txBody>
          <a:bodyPr spcFirstLastPara="1" wrap="square" lIns="91423" tIns="45699" rIns="91423" bIns="45699" anchor="ctr" anchorCtr="0">
            <a:noAutofit/>
          </a:bodyPr>
          <a:lstStyle/>
          <a:p>
            <a:pPr algn="ctr"/>
            <a:r>
              <a:rPr lang="en-US" sz="1100">
                <a:solidFill>
                  <a:schemeClr val="lt1"/>
                </a:solidFill>
              </a:rPr>
              <a:t>Tienen glándulas de grasa.</a:t>
            </a:r>
            <a:endParaRPr sz="1100">
              <a:solidFill>
                <a:schemeClr val="lt1"/>
              </a:solidFill>
            </a:endParaRPr>
          </a:p>
        </p:txBody>
      </p:sp>
      <p:sp>
        <p:nvSpPr>
          <p:cNvPr id="818" name="Google Shape;818;p40"/>
          <p:cNvSpPr/>
          <p:nvPr/>
        </p:nvSpPr>
        <p:spPr>
          <a:xfrm>
            <a:off x="5903325" y="2701247"/>
            <a:ext cx="1958884" cy="487924"/>
          </a:xfrm>
          <a:prstGeom prst="roundRect">
            <a:avLst>
              <a:gd name="adj" fmla="val 16667"/>
            </a:avLst>
          </a:prstGeom>
          <a:solidFill>
            <a:srgbClr val="FFC000"/>
          </a:solidFill>
          <a:ln w="25400" cap="flat" cmpd="sng">
            <a:solidFill>
              <a:srgbClr val="FF0000"/>
            </a:solidFill>
            <a:prstDash val="solid"/>
            <a:round/>
            <a:headEnd type="none" w="sm" len="sm"/>
            <a:tailEnd type="none" w="sm" len="sm"/>
          </a:ln>
        </p:spPr>
        <p:txBody>
          <a:bodyPr spcFirstLastPara="1" wrap="square" lIns="91423" tIns="45699" rIns="91423" bIns="45699" anchor="ctr" anchorCtr="0">
            <a:noAutofit/>
          </a:bodyPr>
          <a:lstStyle/>
          <a:p>
            <a:pPr algn="ctr"/>
            <a:r>
              <a:rPr lang="en-US" sz="1100">
                <a:solidFill>
                  <a:schemeClr val="lt1"/>
                </a:solidFill>
              </a:rPr>
              <a:t>Pasan la grasa por las plumas.</a:t>
            </a:r>
            <a:endParaRPr sz="1100">
              <a:solidFill>
                <a:schemeClr val="lt1"/>
              </a:solidFill>
            </a:endParaRPr>
          </a:p>
        </p:txBody>
      </p:sp>
      <p:sp>
        <p:nvSpPr>
          <p:cNvPr id="819" name="Google Shape;819;p40"/>
          <p:cNvSpPr/>
          <p:nvPr/>
        </p:nvSpPr>
        <p:spPr>
          <a:xfrm>
            <a:off x="5089538" y="3470046"/>
            <a:ext cx="1849551" cy="305225"/>
          </a:xfrm>
          <a:prstGeom prst="roundRect">
            <a:avLst>
              <a:gd name="adj" fmla="val 16667"/>
            </a:avLst>
          </a:prstGeom>
          <a:solidFill>
            <a:srgbClr val="FFC000"/>
          </a:solidFill>
          <a:ln w="25400" cap="flat" cmpd="sng">
            <a:solidFill>
              <a:srgbClr val="FF0000"/>
            </a:solidFill>
            <a:prstDash val="solid"/>
            <a:round/>
            <a:headEnd type="none" w="sm" len="sm"/>
            <a:tailEnd type="none" w="sm" len="sm"/>
          </a:ln>
        </p:spPr>
        <p:txBody>
          <a:bodyPr spcFirstLastPara="1" wrap="square" lIns="91423" tIns="45699" rIns="91423" bIns="45699" anchor="ctr" anchorCtr="0">
            <a:noAutofit/>
          </a:bodyPr>
          <a:lstStyle/>
          <a:p>
            <a:pPr algn="ctr"/>
            <a:r>
              <a:rPr lang="en-US" sz="1100">
                <a:solidFill>
                  <a:schemeClr val="lt1"/>
                </a:solidFill>
              </a:rPr>
              <a:t>No se mojan.</a:t>
            </a:r>
            <a:endParaRPr sz="1100">
              <a:solidFill>
                <a:schemeClr val="lt1"/>
              </a:solidFill>
            </a:endParaRPr>
          </a:p>
        </p:txBody>
      </p:sp>
      <p:cxnSp>
        <p:nvCxnSpPr>
          <p:cNvPr id="820" name="Google Shape;820;p40"/>
          <p:cNvCxnSpPr/>
          <p:nvPr/>
        </p:nvCxnSpPr>
        <p:spPr>
          <a:xfrm>
            <a:off x="4965600" y="3189170"/>
            <a:ext cx="423481" cy="280875"/>
          </a:xfrm>
          <a:prstGeom prst="straightConnector1">
            <a:avLst/>
          </a:prstGeom>
          <a:noFill/>
          <a:ln w="9525" cap="flat" cmpd="sng">
            <a:solidFill>
              <a:srgbClr val="FF0000"/>
            </a:solidFill>
            <a:prstDash val="solid"/>
            <a:round/>
            <a:headEnd type="none" w="sm" len="sm"/>
            <a:tailEnd type="triangle" w="med" len="med"/>
          </a:ln>
        </p:spPr>
      </p:cxnSp>
      <p:cxnSp>
        <p:nvCxnSpPr>
          <p:cNvPr id="821" name="Google Shape;821;p40"/>
          <p:cNvCxnSpPr>
            <a:stCxn id="818" idx="2"/>
          </p:cNvCxnSpPr>
          <p:nvPr/>
        </p:nvCxnSpPr>
        <p:spPr>
          <a:xfrm flipH="1">
            <a:off x="6664967" y="3189170"/>
            <a:ext cx="217800" cy="280800"/>
          </a:xfrm>
          <a:prstGeom prst="straightConnector1">
            <a:avLst/>
          </a:prstGeom>
          <a:noFill/>
          <a:ln w="9525" cap="flat" cmpd="sng">
            <a:solidFill>
              <a:srgbClr val="FF0000"/>
            </a:solidFill>
            <a:prstDash val="solid"/>
            <a:round/>
            <a:headEnd type="none" w="sm" len="sm"/>
            <a:tailEnd type="triangle" w="med" len="med"/>
          </a:ln>
        </p:spPr>
      </p:cxnSp>
      <p:pic>
        <p:nvPicPr>
          <p:cNvPr id="822" name="Google Shape;822;p40"/>
          <p:cNvPicPr preferRelativeResize="0"/>
          <p:nvPr/>
        </p:nvPicPr>
        <p:blipFill rotWithShape="1">
          <a:blip r:embed="rId3">
            <a:alphaModFix/>
          </a:blip>
          <a:srcRect r="30286" b="4624"/>
          <a:stretch/>
        </p:blipFill>
        <p:spPr>
          <a:xfrm rot="5400000">
            <a:off x="130529" y="665839"/>
            <a:ext cx="2918773" cy="2994866"/>
          </a:xfrm>
          <a:prstGeom prst="roundRect">
            <a:avLst>
              <a:gd name="adj" fmla="val 16667"/>
            </a:avLst>
          </a:prstGeom>
          <a:noFill/>
          <a:ln>
            <a:noFill/>
          </a:ln>
        </p:spPr>
      </p:pic>
      <p:sp>
        <p:nvSpPr>
          <p:cNvPr id="823" name="Google Shape;823;p40"/>
          <p:cNvSpPr txBox="1"/>
          <p:nvPr/>
        </p:nvSpPr>
        <p:spPr>
          <a:xfrm>
            <a:off x="3764449" y="4697301"/>
            <a:ext cx="2381217" cy="261568"/>
          </a:xfrm>
          <a:prstGeom prst="rect">
            <a:avLst/>
          </a:prstGeom>
          <a:noFill/>
          <a:ln>
            <a:noFill/>
          </a:ln>
        </p:spPr>
        <p:txBody>
          <a:bodyPr spcFirstLastPara="1" wrap="square" lIns="91423" tIns="45699" rIns="91423" bIns="45699" anchor="t" anchorCtr="0">
            <a:spAutoFit/>
          </a:bodyPr>
          <a:lstStyle/>
          <a:p>
            <a:r>
              <a:rPr lang="en-US" sz="1100" i="1"/>
              <a:t>Klofky 2</a:t>
            </a:r>
            <a:r>
              <a:rPr lang="en-US" sz="1100"/>
              <a:t>, página 105.</a:t>
            </a:r>
            <a:endParaRPr sz="110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27"/>
        <p:cNvGrpSpPr/>
        <p:nvPr/>
      </p:nvGrpSpPr>
      <p:grpSpPr>
        <a:xfrm>
          <a:off x="0" y="0"/>
          <a:ext cx="0" cy="0"/>
          <a:chOff x="0" y="0"/>
          <a:chExt cx="0" cy="0"/>
        </a:xfrm>
      </p:grpSpPr>
      <p:sp>
        <p:nvSpPr>
          <p:cNvPr id="828" name="Google Shape;828;p41"/>
          <p:cNvSpPr txBox="1">
            <a:spLocks noGrp="1"/>
          </p:cNvSpPr>
          <p:nvPr>
            <p:ph type="title" idx="4294967295"/>
          </p:nvPr>
        </p:nvSpPr>
        <p:spPr>
          <a:xfrm>
            <a:off x="2895601" y="39292"/>
            <a:ext cx="6685689" cy="668338"/>
          </a:xfrm>
          <a:prstGeom prst="rect">
            <a:avLst/>
          </a:prstGeom>
          <a:noFill/>
          <a:ln>
            <a:noFill/>
          </a:ln>
        </p:spPr>
        <p:txBody>
          <a:bodyPr spcFirstLastPara="1" wrap="square" lIns="91423" tIns="91423" rIns="91423" bIns="91423" anchor="b" anchorCtr="0">
            <a:noAutofit/>
          </a:bodyPr>
          <a:lstStyle/>
          <a:p>
            <a:r>
              <a:rPr lang="en-US"/>
              <a:t>Problema/Solución</a:t>
            </a:r>
            <a:endParaRPr/>
          </a:p>
        </p:txBody>
      </p:sp>
      <p:sp>
        <p:nvSpPr>
          <p:cNvPr id="829" name="Google Shape;829;p41"/>
          <p:cNvSpPr txBox="1">
            <a:spLocks noGrp="1"/>
          </p:cNvSpPr>
          <p:nvPr>
            <p:ph type="body" idx="4294967295"/>
          </p:nvPr>
        </p:nvSpPr>
        <p:spPr>
          <a:xfrm>
            <a:off x="2621281" y="707631"/>
            <a:ext cx="5158557" cy="1263410"/>
          </a:xfrm>
          <a:prstGeom prst="rect">
            <a:avLst/>
          </a:prstGeom>
          <a:noFill/>
          <a:ln>
            <a:noFill/>
          </a:ln>
        </p:spPr>
        <p:txBody>
          <a:bodyPr spcFirstLastPara="1" wrap="square" lIns="91423" tIns="91423" rIns="91423" bIns="91423" anchor="t" anchorCtr="0">
            <a:normAutofit/>
          </a:bodyPr>
          <a:lstStyle/>
          <a:p>
            <a:pPr marL="457189" indent="-368291"/>
            <a:r>
              <a:rPr lang="en-US" sz="1500"/>
              <a:t>La organización problema/solución puede representarse de la misma forma que la causal pero, en este caso, el vínculo causal se rompe por la solución al problema.</a:t>
            </a:r>
            <a:endParaRPr sz="1500"/>
          </a:p>
        </p:txBody>
      </p:sp>
      <p:sp>
        <p:nvSpPr>
          <p:cNvPr id="830" name="Google Shape;830;p41"/>
          <p:cNvSpPr/>
          <p:nvPr/>
        </p:nvSpPr>
        <p:spPr>
          <a:xfrm>
            <a:off x="4330339" y="1971041"/>
            <a:ext cx="2880361" cy="690273"/>
          </a:xfrm>
          <a:prstGeom prst="roundRect">
            <a:avLst>
              <a:gd name="adj" fmla="val 16667"/>
            </a:avLst>
          </a:prstGeom>
          <a:solidFill>
            <a:srgbClr val="FFC000"/>
          </a:solidFill>
          <a:ln w="25400" cap="flat" cmpd="sng">
            <a:solidFill>
              <a:srgbClr val="FF0000"/>
            </a:solidFill>
            <a:prstDash val="solid"/>
            <a:round/>
            <a:headEnd type="none" w="sm" len="sm"/>
            <a:tailEnd type="none" w="sm" len="sm"/>
          </a:ln>
        </p:spPr>
        <p:txBody>
          <a:bodyPr spcFirstLastPara="1" wrap="square" lIns="91423" tIns="45699" rIns="91423" bIns="45699" anchor="ctr" anchorCtr="0">
            <a:noAutofit/>
          </a:bodyPr>
          <a:lstStyle/>
          <a:p>
            <a:pPr algn="ctr"/>
            <a:r>
              <a:rPr lang="en-US" sz="1100">
                <a:solidFill>
                  <a:schemeClr val="lt1"/>
                </a:solidFill>
              </a:rPr>
              <a:t>Falta la energía</a:t>
            </a:r>
            <a:endParaRPr sz="1100">
              <a:solidFill>
                <a:schemeClr val="lt1"/>
              </a:solidFill>
            </a:endParaRPr>
          </a:p>
        </p:txBody>
      </p:sp>
      <p:sp>
        <p:nvSpPr>
          <p:cNvPr id="831" name="Google Shape;831;p41"/>
          <p:cNvSpPr/>
          <p:nvPr/>
        </p:nvSpPr>
        <p:spPr>
          <a:xfrm>
            <a:off x="4330339" y="3129281"/>
            <a:ext cx="2880361" cy="690273"/>
          </a:xfrm>
          <a:prstGeom prst="roundRect">
            <a:avLst>
              <a:gd name="adj" fmla="val 16667"/>
            </a:avLst>
          </a:prstGeom>
          <a:solidFill>
            <a:srgbClr val="FFC000"/>
          </a:solidFill>
          <a:ln w="25400" cap="flat" cmpd="sng">
            <a:solidFill>
              <a:srgbClr val="FF0000"/>
            </a:solidFill>
            <a:prstDash val="solid"/>
            <a:round/>
            <a:headEnd type="none" w="sm" len="sm"/>
            <a:tailEnd type="none" w="sm" len="sm"/>
          </a:ln>
        </p:spPr>
        <p:txBody>
          <a:bodyPr spcFirstLastPara="1" wrap="square" lIns="91423" tIns="45699" rIns="91423" bIns="45699" anchor="ctr" anchorCtr="0">
            <a:noAutofit/>
          </a:bodyPr>
          <a:lstStyle/>
          <a:p>
            <a:pPr algn="ctr"/>
            <a:r>
              <a:rPr lang="en-US" sz="1100">
                <a:solidFill>
                  <a:schemeClr val="lt1"/>
                </a:solidFill>
              </a:rPr>
              <a:t>Se instalan molinos de viento</a:t>
            </a:r>
            <a:endParaRPr sz="1100">
              <a:solidFill>
                <a:schemeClr val="lt1"/>
              </a:solidFill>
            </a:endParaRPr>
          </a:p>
        </p:txBody>
      </p:sp>
      <p:cxnSp>
        <p:nvCxnSpPr>
          <p:cNvPr id="832" name="Google Shape;832;p41"/>
          <p:cNvCxnSpPr>
            <a:stCxn id="830" idx="2"/>
          </p:cNvCxnSpPr>
          <p:nvPr/>
        </p:nvCxnSpPr>
        <p:spPr>
          <a:xfrm>
            <a:off x="5770519" y="2661313"/>
            <a:ext cx="0" cy="468000"/>
          </a:xfrm>
          <a:prstGeom prst="straightConnector1">
            <a:avLst/>
          </a:prstGeom>
          <a:noFill/>
          <a:ln w="9525" cap="flat" cmpd="sng">
            <a:solidFill>
              <a:srgbClr val="FF0000"/>
            </a:solidFill>
            <a:prstDash val="solid"/>
            <a:round/>
            <a:headEnd type="none" w="sm" len="sm"/>
            <a:tailEnd type="triangle" w="med" len="med"/>
          </a:ln>
        </p:spPr>
      </p:cxnSp>
      <p:pic>
        <p:nvPicPr>
          <p:cNvPr id="833" name="Google Shape;833;p41"/>
          <p:cNvPicPr preferRelativeResize="0"/>
          <p:nvPr/>
        </p:nvPicPr>
        <p:blipFill rotWithShape="1">
          <a:blip r:embed="rId3">
            <a:alphaModFix/>
          </a:blip>
          <a:srcRect l="2476" t="6233" b="5131"/>
          <a:stretch/>
        </p:blipFill>
        <p:spPr>
          <a:xfrm rot="5400000">
            <a:off x="-289320" y="843959"/>
            <a:ext cx="3306964" cy="2254161"/>
          </a:xfrm>
          <a:prstGeom prst="roundRect">
            <a:avLst>
              <a:gd name="adj" fmla="val 16667"/>
            </a:avLst>
          </a:prstGeom>
          <a:noFill/>
          <a:ln>
            <a:noFill/>
          </a:ln>
        </p:spPr>
      </p:pic>
      <p:sp>
        <p:nvSpPr>
          <p:cNvPr id="834" name="Google Shape;834;p41"/>
          <p:cNvSpPr txBox="1"/>
          <p:nvPr/>
        </p:nvSpPr>
        <p:spPr>
          <a:xfrm>
            <a:off x="527164" y="3596263"/>
            <a:ext cx="2166258" cy="261568"/>
          </a:xfrm>
          <a:prstGeom prst="rect">
            <a:avLst/>
          </a:prstGeom>
          <a:noFill/>
          <a:ln>
            <a:noFill/>
          </a:ln>
        </p:spPr>
        <p:txBody>
          <a:bodyPr spcFirstLastPara="1" wrap="square" lIns="91423" tIns="45699" rIns="91423" bIns="45699" anchor="t" anchorCtr="0">
            <a:spAutoFit/>
          </a:bodyPr>
          <a:lstStyle/>
          <a:p>
            <a:r>
              <a:rPr lang="en-US" sz="1100" i="1"/>
              <a:t>Klofky 2</a:t>
            </a:r>
            <a:r>
              <a:rPr lang="en-US" sz="1100"/>
              <a:t>, página 69.</a:t>
            </a:r>
            <a:endParaRPr sz="110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
        <p:cNvGrpSpPr/>
        <p:nvPr/>
      </p:nvGrpSpPr>
      <p:grpSpPr>
        <a:xfrm>
          <a:off x="0" y="0"/>
          <a:ext cx="0" cy="0"/>
          <a:chOff x="0" y="0"/>
          <a:chExt cx="0" cy="0"/>
        </a:xfrm>
      </p:grpSpPr>
      <p:sp>
        <p:nvSpPr>
          <p:cNvPr id="839" name="Google Shape;839;p42"/>
          <p:cNvSpPr txBox="1">
            <a:spLocks noGrp="1"/>
          </p:cNvSpPr>
          <p:nvPr>
            <p:ph type="body" idx="1"/>
          </p:nvPr>
        </p:nvSpPr>
        <p:spPr>
          <a:xfrm>
            <a:off x="2550160" y="1653750"/>
            <a:ext cx="4632960" cy="3304330"/>
          </a:xfrm>
          <a:prstGeom prst="rect">
            <a:avLst/>
          </a:prstGeom>
          <a:noFill/>
          <a:ln>
            <a:noFill/>
          </a:ln>
        </p:spPr>
        <p:txBody>
          <a:bodyPr spcFirstLastPara="1" wrap="square" lIns="91423" tIns="91423" rIns="91423" bIns="91423" anchor="t" anchorCtr="0">
            <a:noAutofit/>
          </a:bodyPr>
          <a:lstStyle/>
          <a:p>
            <a:r>
              <a:rPr lang="en-US" sz="1600"/>
              <a:t>Es muy importante que desde el nivel inicial los niños participen en situaciones de lectura de textos expositivos ya que les proporciona conocimientos sobre la estructura de este tipo de texto.</a:t>
            </a:r>
            <a:endParaRPr/>
          </a:p>
          <a:p>
            <a:r>
              <a:rPr lang="en-US" sz="1600"/>
              <a:t>Este conocimiento adquirido en situaciones de lectura compartida resulta fundamental cuando los niños comiencen a leer para aprender, a leer de manera independiente.</a:t>
            </a:r>
            <a:endParaRPr/>
          </a:p>
        </p:txBody>
      </p:sp>
      <p:sp>
        <p:nvSpPr>
          <p:cNvPr id="840" name="Google Shape;840;p42"/>
          <p:cNvSpPr txBox="1">
            <a:spLocks noGrp="1"/>
          </p:cNvSpPr>
          <p:nvPr>
            <p:ph type="sldNum" idx="12"/>
          </p:nvPr>
        </p:nvSpPr>
        <p:spPr>
          <a:xfrm>
            <a:off x="854332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27</a:t>
            </a:fld>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44"/>
          <p:cNvSpPr txBox="1">
            <a:spLocks noGrp="1"/>
          </p:cNvSpPr>
          <p:nvPr>
            <p:ph type="title"/>
          </p:nvPr>
        </p:nvSpPr>
        <p:spPr>
          <a:xfrm>
            <a:off x="1758725" y="1030458"/>
            <a:ext cx="4001995" cy="1298752"/>
          </a:xfrm>
          <a:prstGeom prst="rect">
            <a:avLst/>
          </a:prstGeom>
          <a:noFill/>
          <a:ln>
            <a:noFill/>
          </a:ln>
        </p:spPr>
        <p:txBody>
          <a:bodyPr spcFirstLastPara="1" wrap="square" lIns="91423" tIns="91423" rIns="91423" bIns="91423" anchor="b" anchorCtr="0">
            <a:noAutofit/>
          </a:bodyPr>
          <a:lstStyle/>
          <a:p>
            <a:r>
              <a:rPr lang="en-US"/>
              <a:t>¿Por qué este modelo puede aportar a la enseñanza?</a:t>
            </a:r>
            <a:endParaRPr/>
          </a:p>
        </p:txBody>
      </p:sp>
      <p:sp>
        <p:nvSpPr>
          <p:cNvPr id="863" name="Google Shape;863;p44"/>
          <p:cNvSpPr txBox="1">
            <a:spLocks noGrp="1"/>
          </p:cNvSpPr>
          <p:nvPr>
            <p:ph type="body" idx="1"/>
          </p:nvPr>
        </p:nvSpPr>
        <p:spPr>
          <a:xfrm>
            <a:off x="742726" y="2227229"/>
            <a:ext cx="4499834" cy="2522571"/>
          </a:xfrm>
          <a:prstGeom prst="rect">
            <a:avLst/>
          </a:prstGeom>
          <a:noFill/>
          <a:ln>
            <a:noFill/>
          </a:ln>
        </p:spPr>
        <p:txBody>
          <a:bodyPr spcFirstLastPara="1" wrap="square" lIns="91423" tIns="91423" rIns="91423" bIns="91423" anchor="t" anchorCtr="0">
            <a:noAutofit/>
          </a:bodyPr>
          <a:lstStyle/>
          <a:p>
            <a:pPr marL="0" indent="0">
              <a:buNone/>
            </a:pPr>
            <a:r>
              <a:rPr lang="en-US"/>
              <a:t>Incluye procesos cognitivos pero los sitúa en un contexto, teniendo en cuenta el texto y los propósitos de la lectura. </a:t>
            </a:r>
            <a:endParaRPr/>
          </a:p>
          <a:p>
            <a:pPr marL="0" indent="0">
              <a:buNone/>
            </a:pPr>
            <a:r>
              <a:rPr lang="en-US"/>
              <a:t>Tiene en cuenta el propósito o meta de la lectura porque afecta el proceso. </a:t>
            </a:r>
            <a:endParaRPr/>
          </a:p>
        </p:txBody>
      </p:sp>
      <p:sp>
        <p:nvSpPr>
          <p:cNvPr id="864" name="Google Shape;864;p44"/>
          <p:cNvSpPr txBox="1">
            <a:spLocks noGrp="1"/>
          </p:cNvSpPr>
          <p:nvPr>
            <p:ph type="sldNum" idx="12"/>
          </p:nvPr>
        </p:nvSpPr>
        <p:spPr>
          <a:xfrm>
            <a:off x="919923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28</a:t>
            </a:fld>
            <a:endParaRPr/>
          </a:p>
        </p:txBody>
      </p:sp>
      <p:sp>
        <p:nvSpPr>
          <p:cNvPr id="865" name="Google Shape;865;p44"/>
          <p:cNvSpPr txBox="1">
            <a:spLocks noGrp="1"/>
          </p:cNvSpPr>
          <p:nvPr>
            <p:ph type="sldNum" idx="4294967295"/>
          </p:nvPr>
        </p:nvSpPr>
        <p:spPr>
          <a:xfrm>
            <a:off x="8596314" y="4749801"/>
            <a:ext cx="547687" cy="3937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28</a:t>
            </a:fld>
            <a:endParaRPr/>
          </a:p>
        </p:txBody>
      </p:sp>
      <p:pic>
        <p:nvPicPr>
          <p:cNvPr id="866" name="Google Shape;866;p44" descr="A screenshot of a cell phone&#10;&#10;Description automatically generated"/>
          <p:cNvPicPr preferRelativeResize="0"/>
          <p:nvPr/>
        </p:nvPicPr>
        <p:blipFill rotWithShape="1">
          <a:blip r:embed="rId3">
            <a:alphaModFix/>
          </a:blip>
          <a:srcRect l="22613" t="23507" r="23706" b="20590"/>
          <a:stretch/>
        </p:blipFill>
        <p:spPr>
          <a:xfrm>
            <a:off x="5724128" y="1635646"/>
            <a:ext cx="1995456" cy="1298752"/>
          </a:xfrm>
          <a:prstGeom prst="rect">
            <a:avLst/>
          </a:prstGeom>
          <a:noFill/>
          <a:ln>
            <a:noFill/>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870"/>
        <p:cNvGrpSpPr/>
        <p:nvPr/>
      </p:nvGrpSpPr>
      <p:grpSpPr>
        <a:xfrm>
          <a:off x="0" y="0"/>
          <a:ext cx="0" cy="0"/>
          <a:chOff x="0" y="0"/>
          <a:chExt cx="0" cy="0"/>
        </a:xfrm>
      </p:grpSpPr>
      <p:sp>
        <p:nvSpPr>
          <p:cNvPr id="871" name="Google Shape;871;p45"/>
          <p:cNvSpPr txBox="1"/>
          <p:nvPr/>
        </p:nvSpPr>
        <p:spPr>
          <a:xfrm>
            <a:off x="913060" y="2286001"/>
            <a:ext cx="6931800" cy="1115360"/>
          </a:xfrm>
          <a:prstGeom prst="rect">
            <a:avLst/>
          </a:prstGeom>
          <a:noFill/>
          <a:ln>
            <a:noFill/>
          </a:ln>
        </p:spPr>
        <p:txBody>
          <a:bodyPr spcFirstLastPara="1" wrap="square" lIns="0" tIns="0" rIns="0" bIns="0" anchor="t" anchorCtr="0">
            <a:noAutofit/>
          </a:bodyPr>
          <a:lstStyle/>
          <a:p>
            <a:pPr algn="ctr">
              <a:buSzPts val="4800"/>
            </a:pPr>
            <a:r>
              <a:rPr lang="en-US" sz="4800" b="1">
                <a:solidFill>
                  <a:srgbClr val="434343"/>
                </a:solidFill>
                <a:latin typeface="Montserrat"/>
                <a:ea typeface="Montserrat"/>
                <a:cs typeface="Montserrat"/>
                <a:sym typeface="Montserrat"/>
              </a:rPr>
              <a:t>Fluidez lectora</a:t>
            </a:r>
            <a:endParaRPr sz="4800" b="1">
              <a:solidFill>
                <a:srgbClr val="434343"/>
              </a:solidFill>
              <a:latin typeface="Montserrat"/>
              <a:ea typeface="Montserrat"/>
              <a:cs typeface="Montserrat"/>
              <a:sym typeface="Montserrat"/>
            </a:endParaRPr>
          </a:p>
        </p:txBody>
      </p:sp>
      <p:sp>
        <p:nvSpPr>
          <p:cNvPr id="872" name="Google Shape;872;p45"/>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29</a:t>
            </a:fld>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76"/>
        <p:cNvGrpSpPr/>
        <p:nvPr/>
      </p:nvGrpSpPr>
      <p:grpSpPr>
        <a:xfrm>
          <a:off x="0" y="0"/>
          <a:ext cx="0" cy="0"/>
          <a:chOff x="0" y="0"/>
          <a:chExt cx="0" cy="0"/>
        </a:xfrm>
      </p:grpSpPr>
      <p:sp>
        <p:nvSpPr>
          <p:cNvPr id="877" name="Google Shape;877;p46"/>
          <p:cNvSpPr txBox="1">
            <a:spLocks noGrp="1"/>
          </p:cNvSpPr>
          <p:nvPr>
            <p:ph type="title"/>
          </p:nvPr>
        </p:nvSpPr>
        <p:spPr>
          <a:xfrm>
            <a:off x="1320025" y="866525"/>
            <a:ext cx="6455700" cy="668100"/>
          </a:xfrm>
          <a:prstGeom prst="rect">
            <a:avLst/>
          </a:prstGeom>
          <a:noFill/>
          <a:ln>
            <a:noFill/>
          </a:ln>
        </p:spPr>
        <p:txBody>
          <a:bodyPr spcFirstLastPara="1" wrap="square" lIns="91423" tIns="91423" rIns="91423" bIns="91423" anchor="b" anchorCtr="0">
            <a:noAutofit/>
          </a:bodyPr>
          <a:lstStyle/>
          <a:p>
            <a:pPr algn="ctr">
              <a:buClr>
                <a:srgbClr val="000000"/>
              </a:buClr>
            </a:pPr>
            <a:r>
              <a:rPr lang="en-US" sz="2800"/>
              <a:t>La fluidez lectora</a:t>
            </a:r>
            <a:endParaRPr/>
          </a:p>
        </p:txBody>
      </p:sp>
      <p:sp>
        <p:nvSpPr>
          <p:cNvPr id="878" name="Google Shape;878;p46"/>
          <p:cNvSpPr txBox="1">
            <a:spLocks noGrp="1"/>
          </p:cNvSpPr>
          <p:nvPr>
            <p:ph type="body" idx="1"/>
          </p:nvPr>
        </p:nvSpPr>
        <p:spPr>
          <a:xfrm>
            <a:off x="1320025" y="1613274"/>
            <a:ext cx="6455700" cy="3233046"/>
          </a:xfrm>
          <a:prstGeom prst="rect">
            <a:avLst/>
          </a:prstGeom>
          <a:noFill/>
          <a:ln>
            <a:noFill/>
          </a:ln>
        </p:spPr>
        <p:txBody>
          <a:bodyPr spcFirstLastPara="1" wrap="square" lIns="91423" tIns="91423" rIns="91423" bIns="91423" anchor="t" anchorCtr="0">
            <a:noAutofit/>
          </a:bodyPr>
          <a:lstStyle/>
          <a:p>
            <a:pPr marL="0" indent="0" algn="ctr">
              <a:lnSpc>
                <a:spcPct val="150000"/>
              </a:lnSpc>
              <a:spcBef>
                <a:spcPts val="0"/>
              </a:spcBef>
              <a:buNone/>
            </a:pPr>
            <a:r>
              <a:rPr lang="en-US" sz="2000"/>
              <a:t>En la fluidez convergen las habilidades de:</a:t>
            </a:r>
            <a:endParaRPr/>
          </a:p>
          <a:p>
            <a:pPr algn="ctr">
              <a:lnSpc>
                <a:spcPct val="150000"/>
              </a:lnSpc>
              <a:spcBef>
                <a:spcPts val="0"/>
              </a:spcBef>
            </a:pPr>
            <a:r>
              <a:rPr lang="en-US" sz="2000" b="1"/>
              <a:t>reconocimiento de palabras</a:t>
            </a:r>
            <a:r>
              <a:rPr lang="en-US">
                <a:latin typeface="Arimo"/>
                <a:ea typeface="Arimo"/>
                <a:cs typeface="Arimo"/>
                <a:sym typeface="Arimo"/>
              </a:rPr>
              <a:t> </a:t>
            </a:r>
            <a:endParaRPr/>
          </a:p>
          <a:p>
            <a:pPr algn="ctr">
              <a:lnSpc>
                <a:spcPct val="150000"/>
              </a:lnSpc>
              <a:spcBef>
                <a:spcPts val="0"/>
              </a:spcBef>
            </a:pPr>
            <a:r>
              <a:rPr lang="en-US" sz="2400" b="1"/>
              <a:t>comprensión</a:t>
            </a:r>
            <a:endParaRPr>
              <a:latin typeface="Arimo"/>
              <a:ea typeface="Arimo"/>
              <a:cs typeface="Arimo"/>
              <a:sym typeface="Arimo"/>
            </a:endParaRPr>
          </a:p>
        </p:txBody>
      </p:sp>
      <p:pic>
        <p:nvPicPr>
          <p:cNvPr id="879" name="Google Shape;879;p46"/>
          <p:cNvPicPr preferRelativeResize="0"/>
          <p:nvPr/>
        </p:nvPicPr>
        <p:blipFill rotWithShape="1">
          <a:blip r:embed="rId3">
            <a:alphaModFix/>
          </a:blip>
          <a:srcRect/>
          <a:stretch/>
        </p:blipFill>
        <p:spPr>
          <a:xfrm>
            <a:off x="3654030" y="3245359"/>
            <a:ext cx="1944086" cy="1482650"/>
          </a:xfrm>
          <a:prstGeom prst="rect">
            <a:avLst/>
          </a:prstGeom>
          <a:noFill/>
          <a:ln>
            <a:noFill/>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t>Errores en la concepción de la fluidez</a:t>
            </a:r>
            <a:endParaRPr lang="es-AR" dirty="0"/>
          </a:p>
        </p:txBody>
      </p:sp>
      <p:sp>
        <p:nvSpPr>
          <p:cNvPr id="3" name="2 Marcador de texto"/>
          <p:cNvSpPr>
            <a:spLocks noGrp="1"/>
          </p:cNvSpPr>
          <p:nvPr>
            <p:ph type="body" idx="1"/>
          </p:nvPr>
        </p:nvSpPr>
        <p:spPr/>
        <p:txBody>
          <a:bodyPr/>
          <a:lstStyle/>
          <a:p>
            <a:pPr algn="just">
              <a:lnSpc>
                <a:spcPct val="150000"/>
              </a:lnSpc>
            </a:pPr>
            <a:r>
              <a:rPr lang="es-AR" sz="1800" dirty="0" smtClean="0">
                <a:solidFill>
                  <a:srgbClr val="222222"/>
                </a:solidFill>
                <a:highlight>
                  <a:srgbClr val="FFFFFF"/>
                </a:highlight>
                <a:latin typeface="Arial"/>
                <a:ea typeface="Arial"/>
              </a:rPr>
              <a:t>Considerar </a:t>
            </a:r>
            <a:r>
              <a:rPr lang="es-AR" sz="1800" dirty="0">
                <a:solidFill>
                  <a:srgbClr val="222222"/>
                </a:solidFill>
                <a:highlight>
                  <a:srgbClr val="FFFFFF"/>
                </a:highlight>
                <a:latin typeface="Arial"/>
                <a:ea typeface="Arial"/>
              </a:rPr>
              <a:t>que es </a:t>
            </a:r>
            <a:r>
              <a:rPr lang="es-AR" sz="1800" dirty="0" smtClean="0">
                <a:solidFill>
                  <a:srgbClr val="222222"/>
                </a:solidFill>
                <a:highlight>
                  <a:srgbClr val="FFFFFF"/>
                </a:highlight>
                <a:latin typeface="Arial"/>
                <a:ea typeface="Arial"/>
              </a:rPr>
              <a:t>sólo </a:t>
            </a:r>
            <a:r>
              <a:rPr lang="es-AR" sz="1800" dirty="0">
                <a:solidFill>
                  <a:srgbClr val="222222"/>
                </a:solidFill>
                <a:highlight>
                  <a:srgbClr val="FFFFFF"/>
                </a:highlight>
                <a:latin typeface="Arial"/>
                <a:ea typeface="Arial"/>
              </a:rPr>
              <a:t>rapidez en la lectura de palabras y no atender a la comprensión. </a:t>
            </a:r>
            <a:endParaRPr lang="es-AR" sz="1800" dirty="0">
              <a:latin typeface="Arial"/>
              <a:ea typeface="Arial"/>
            </a:endParaRPr>
          </a:p>
          <a:p>
            <a:pPr algn="just">
              <a:lnSpc>
                <a:spcPct val="150000"/>
              </a:lnSpc>
            </a:pPr>
            <a:r>
              <a:rPr lang="es-AR" sz="1800" dirty="0">
                <a:solidFill>
                  <a:srgbClr val="222222"/>
                </a:solidFill>
                <a:highlight>
                  <a:srgbClr val="FFFFFF"/>
                </a:highlight>
                <a:latin typeface="Arial"/>
                <a:ea typeface="Arial"/>
              </a:rPr>
              <a:t>Considerar que es solo una habilidad para atender en los primeros grados. </a:t>
            </a:r>
            <a:endParaRPr lang="es-AR" sz="1800" dirty="0">
              <a:latin typeface="Arial"/>
              <a:ea typeface="Arial"/>
            </a:endParaRPr>
          </a:p>
          <a:p>
            <a:pPr algn="just">
              <a:lnSpc>
                <a:spcPct val="150000"/>
              </a:lnSpc>
            </a:pPr>
            <a:r>
              <a:rPr lang="es-AR" sz="1800" dirty="0">
                <a:solidFill>
                  <a:srgbClr val="222222"/>
                </a:solidFill>
                <a:highlight>
                  <a:srgbClr val="FFFFFF"/>
                </a:highlight>
                <a:latin typeface="Arial"/>
                <a:ea typeface="Arial"/>
              </a:rPr>
              <a:t>Asociarlo sólo con la lectura en voz </a:t>
            </a:r>
            <a:r>
              <a:rPr lang="es-AR" sz="1800" dirty="0" smtClean="0">
                <a:solidFill>
                  <a:srgbClr val="222222"/>
                </a:solidFill>
                <a:highlight>
                  <a:srgbClr val="FFFFFF"/>
                </a:highlight>
                <a:latin typeface="Arial"/>
                <a:ea typeface="Arial"/>
              </a:rPr>
              <a:t>alta pero </a:t>
            </a:r>
            <a:r>
              <a:rPr lang="es-AR" sz="1800" dirty="0">
                <a:solidFill>
                  <a:srgbClr val="222222"/>
                </a:solidFill>
                <a:highlight>
                  <a:srgbClr val="FFFFFF"/>
                </a:highlight>
                <a:latin typeface="Arial"/>
                <a:ea typeface="Arial"/>
              </a:rPr>
              <a:t>los mismos procesos operan en la lectura en silencio</a:t>
            </a:r>
            <a:r>
              <a:rPr lang="es-AR" sz="2400" dirty="0">
                <a:solidFill>
                  <a:srgbClr val="222222"/>
                </a:solidFill>
                <a:highlight>
                  <a:srgbClr val="FFFFFF"/>
                </a:highlight>
                <a:latin typeface="Arial"/>
                <a:ea typeface="Arial"/>
              </a:rPr>
              <a:t>. </a:t>
            </a:r>
            <a:endParaRPr lang="es-AR" sz="2400" dirty="0">
              <a:effectLst/>
              <a:latin typeface="Arial"/>
              <a:ea typeface="Arial"/>
            </a:endParaRPr>
          </a:p>
        </p:txBody>
      </p:sp>
      <p:sp>
        <p:nvSpPr>
          <p:cNvPr id="4" name="3 Marcador de número de diapositiva"/>
          <p:cNvSpPr>
            <a:spLocks noGrp="1"/>
          </p:cNvSpPr>
          <p:nvPr>
            <p:ph type="sldNum" idx="12"/>
          </p:nvPr>
        </p:nvSpPr>
        <p:spPr/>
        <p:txBody>
          <a:bodyPr/>
          <a:lstStyle/>
          <a:p>
            <a:fld id="{00000000-1234-1234-1234-123412341234}" type="slidenum">
              <a:rPr lang="en-US" smtClean="0"/>
              <a:pPr/>
              <a:t>31</a:t>
            </a:fld>
            <a:endParaRPr lang="en-US"/>
          </a:p>
        </p:txBody>
      </p:sp>
    </p:spTree>
    <p:extLst>
      <p:ext uri="{BB962C8B-B14F-4D97-AF65-F5344CB8AC3E}">
        <p14:creationId xmlns:p14="http://schemas.microsoft.com/office/powerpoint/2010/main" val="42671508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AR" sz="1800" dirty="0" err="1" smtClean="0"/>
              <a:t>Braslavsky</a:t>
            </a:r>
            <a:r>
              <a:rPr lang="es-AR" sz="1800" dirty="0" smtClean="0"/>
              <a:t>, (1962), promueve la lectura en voz alta porque considera necesario relacionar el habla, los sonidos, a la percepción visual de la palabra.</a:t>
            </a:r>
          </a:p>
          <a:p>
            <a:r>
              <a:rPr lang="es-AR" sz="1800" dirty="0" smtClean="0"/>
              <a:t>Se rechazaba la lectura en voz alta porque se consideraba que entorpecía la comprensión.</a:t>
            </a:r>
          </a:p>
          <a:p>
            <a:r>
              <a:rPr lang="es-AR" sz="1800" dirty="0" smtClean="0"/>
              <a:t>Década del 70: no observan diferencias significativas en comprensión.</a:t>
            </a:r>
          </a:p>
          <a:p>
            <a:r>
              <a:rPr lang="es-AR" sz="1800" dirty="0" smtClean="0"/>
              <a:t>                      80: la lectura en voz alta hasta quinto grado favorece la        comprensión.</a:t>
            </a:r>
          </a:p>
          <a:p>
            <a:r>
              <a:rPr lang="es-AR" sz="1800" dirty="0"/>
              <a:t> </a:t>
            </a:r>
            <a:r>
              <a:rPr lang="es-AR" sz="1800" dirty="0" smtClean="0"/>
              <a:t>                    70-80: lecturas repetidas para fluidez. Automaticidad. Foco en lectura rápida y precisa de palabras.</a:t>
            </a:r>
          </a:p>
          <a:p>
            <a:endParaRPr lang="es-AR" sz="1800" dirty="0"/>
          </a:p>
        </p:txBody>
      </p:sp>
      <p:sp>
        <p:nvSpPr>
          <p:cNvPr id="3" name="2 Título"/>
          <p:cNvSpPr>
            <a:spLocks noGrp="1"/>
          </p:cNvSpPr>
          <p:nvPr>
            <p:ph type="title"/>
          </p:nvPr>
        </p:nvSpPr>
        <p:spPr/>
        <p:txBody>
          <a:bodyPr>
            <a:normAutofit fontScale="90000"/>
          </a:bodyPr>
          <a:lstStyle/>
          <a:p>
            <a:r>
              <a:rPr lang="es-AR" sz="2800" dirty="0" smtClean="0"/>
              <a:t>La lectura en voz alta vs. la lectura en silencio</a:t>
            </a:r>
            <a:endParaRPr lang="es-AR" sz="2800" dirty="0"/>
          </a:p>
        </p:txBody>
      </p:sp>
    </p:spTree>
    <p:extLst>
      <p:ext uri="{BB962C8B-B14F-4D97-AF65-F5344CB8AC3E}">
        <p14:creationId xmlns:p14="http://schemas.microsoft.com/office/powerpoint/2010/main" val="2556829015"/>
      </p:ext>
    </p:extLst>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AR" sz="2000" dirty="0" err="1" smtClean="0"/>
              <a:t>Schereiber</a:t>
            </a:r>
            <a:r>
              <a:rPr lang="es-AR" sz="2000" dirty="0" smtClean="0"/>
              <a:t>(1987), incorporar la prosodia, realizar una lectura prosódica.</a:t>
            </a:r>
          </a:p>
          <a:p>
            <a:endParaRPr lang="es-AR" sz="2000" dirty="0" smtClean="0"/>
          </a:p>
          <a:p>
            <a:r>
              <a:rPr lang="en-US" sz="2000" dirty="0" err="1" smtClean="0"/>
              <a:t>Borzone</a:t>
            </a:r>
            <a:r>
              <a:rPr lang="en-US" sz="2000" dirty="0" smtClean="0"/>
              <a:t> y </a:t>
            </a:r>
            <a:r>
              <a:rPr lang="en-US" sz="2000" dirty="0" err="1" smtClean="0"/>
              <a:t>Signorini</a:t>
            </a:r>
            <a:r>
              <a:rPr lang="es-AR" sz="2000" dirty="0" smtClean="0"/>
              <a:t>(1991). </a:t>
            </a:r>
            <a:r>
              <a:rPr lang="es-AR" sz="2000" dirty="0" err="1" smtClean="0"/>
              <a:t>Subvocalización</a:t>
            </a:r>
            <a:r>
              <a:rPr lang="es-AR" sz="2000" dirty="0" smtClean="0"/>
              <a:t> en la lectura en silencio, tercer grado. Apoyo a las representaciones fonológicas.</a:t>
            </a:r>
          </a:p>
          <a:p>
            <a:endParaRPr lang="es-AR" sz="2000" dirty="0" smtClean="0"/>
          </a:p>
          <a:p>
            <a:r>
              <a:rPr lang="es-AR" sz="2000" dirty="0" err="1" smtClean="0"/>
              <a:t>Borzone</a:t>
            </a:r>
            <a:r>
              <a:rPr lang="es-AR" sz="2000" dirty="0" smtClean="0"/>
              <a:t> y </a:t>
            </a:r>
            <a:r>
              <a:rPr lang="es-AR" sz="2000" dirty="0" err="1" smtClean="0"/>
              <a:t>Signorini</a:t>
            </a:r>
            <a:r>
              <a:rPr lang="es-AR" sz="2000" dirty="0" smtClean="0"/>
              <a:t>(2000) La lectura prosódica es un indicador de comprensión.</a:t>
            </a:r>
            <a:endParaRPr lang="es-AR" sz="2000" dirty="0"/>
          </a:p>
        </p:txBody>
      </p:sp>
      <p:sp>
        <p:nvSpPr>
          <p:cNvPr id="3" name="2 Título"/>
          <p:cNvSpPr>
            <a:spLocks noGrp="1"/>
          </p:cNvSpPr>
          <p:nvPr>
            <p:ph type="title"/>
          </p:nvPr>
        </p:nvSpPr>
        <p:spPr/>
        <p:txBody>
          <a:bodyPr>
            <a:normAutofit/>
          </a:bodyPr>
          <a:lstStyle/>
          <a:p>
            <a:r>
              <a:rPr lang="es-AR" sz="2800" dirty="0" smtClean="0"/>
              <a:t>Función de la lectura en voz alta</a:t>
            </a:r>
            <a:endParaRPr lang="es-AR" sz="2800" dirty="0"/>
          </a:p>
        </p:txBody>
      </p:sp>
    </p:spTree>
    <p:extLst>
      <p:ext uri="{BB962C8B-B14F-4D97-AF65-F5344CB8AC3E}">
        <p14:creationId xmlns:p14="http://schemas.microsoft.com/office/powerpoint/2010/main" val="919402072"/>
      </p:ext>
    </p:extLst>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AR" dirty="0" smtClean="0"/>
              <a:t>Acento: dar a algunas palabras prominencia, relevancia.</a:t>
            </a:r>
          </a:p>
          <a:p>
            <a:r>
              <a:rPr lang="es-AR" dirty="0" smtClean="0"/>
              <a:t>Entonación: diferenciar la intención del hablante(preguntar, afirmar, dudar).</a:t>
            </a:r>
          </a:p>
          <a:p>
            <a:r>
              <a:rPr lang="es-AR" dirty="0" smtClean="0"/>
              <a:t>Pausas: organizar la información en unidades de sentido.</a:t>
            </a:r>
          </a:p>
          <a:p>
            <a:r>
              <a:rPr lang="es-AR" dirty="0" smtClean="0"/>
              <a:t>Lectores Fluidos: pocas pausas, acento prominente en palabras relevantes, entonación adecuada, refleja comprensión.</a:t>
            </a:r>
            <a:endParaRPr lang="es-AR" dirty="0"/>
          </a:p>
        </p:txBody>
      </p:sp>
      <p:sp>
        <p:nvSpPr>
          <p:cNvPr id="3" name="2 Título"/>
          <p:cNvSpPr>
            <a:spLocks noGrp="1"/>
          </p:cNvSpPr>
          <p:nvPr>
            <p:ph type="title"/>
          </p:nvPr>
        </p:nvSpPr>
        <p:spPr/>
        <p:txBody>
          <a:bodyPr>
            <a:normAutofit/>
          </a:bodyPr>
          <a:lstStyle/>
          <a:p>
            <a:r>
              <a:rPr lang="es-AR" sz="2800" dirty="0" smtClean="0"/>
              <a:t>¿Cuáles son los rasgos prosódicos?</a:t>
            </a:r>
            <a:endParaRPr lang="es-AR" sz="2800" dirty="0"/>
          </a:p>
        </p:txBody>
      </p:sp>
    </p:spTree>
    <p:extLst>
      <p:ext uri="{BB962C8B-B14F-4D97-AF65-F5344CB8AC3E}">
        <p14:creationId xmlns:p14="http://schemas.microsoft.com/office/powerpoint/2010/main" val="2812421654"/>
      </p:ext>
    </p:extLst>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endParaRPr lang="es-AR" dirty="0" smtClean="0"/>
          </a:p>
          <a:p>
            <a:endParaRPr lang="es-AR" dirty="0"/>
          </a:p>
          <a:p>
            <a:pPr algn="just">
              <a:lnSpc>
                <a:spcPct val="150000"/>
              </a:lnSpc>
              <a:spcAft>
                <a:spcPts val="0"/>
              </a:spcAft>
            </a:pPr>
            <a:r>
              <a:rPr lang="es-AR" dirty="0">
                <a:solidFill>
                  <a:srgbClr val="222222"/>
                </a:solidFill>
                <a:highlight>
                  <a:srgbClr val="FFFFFF"/>
                </a:highlight>
                <a:latin typeface="Arial"/>
                <a:ea typeface="Arial"/>
              </a:rPr>
              <a:t>Levanta el tono en algunos momentos y lo baja en otros, se apresura aquí pero habla lentamente allá, habla fuerte, en forma intensa para resaltar una palabra y también suave y usa pausas para producir efectos dramáticos.</a:t>
            </a:r>
            <a:endParaRPr lang="es-AR" dirty="0">
              <a:latin typeface="Arial"/>
              <a:ea typeface="Arial"/>
            </a:endParaRPr>
          </a:p>
          <a:p>
            <a:endParaRPr lang="es-AR" dirty="0"/>
          </a:p>
        </p:txBody>
      </p:sp>
      <p:sp>
        <p:nvSpPr>
          <p:cNvPr id="3" name="2 Título"/>
          <p:cNvSpPr>
            <a:spLocks noGrp="1"/>
          </p:cNvSpPr>
          <p:nvPr>
            <p:ph type="title"/>
          </p:nvPr>
        </p:nvSpPr>
        <p:spPr/>
        <p:txBody>
          <a:bodyPr>
            <a:noAutofit/>
          </a:bodyPr>
          <a:lstStyle/>
          <a:p>
            <a:pPr algn="just">
              <a:lnSpc>
                <a:spcPct val="150000"/>
              </a:lnSpc>
              <a:spcAft>
                <a:spcPts val="0"/>
              </a:spcAft>
            </a:pPr>
            <a:r>
              <a:rPr lang="es-AR" sz="2400" dirty="0">
                <a:solidFill>
                  <a:srgbClr val="222222"/>
                </a:solidFill>
                <a:effectLst/>
                <a:highlight>
                  <a:srgbClr val="FFFFFF"/>
                </a:highlight>
                <a:latin typeface="Arial"/>
                <a:ea typeface="Arial"/>
              </a:rPr>
              <a:t>¿Cómo usa el hablante su voz para transmitir un mensaje?</a:t>
            </a:r>
            <a:endParaRPr lang="es-AR" sz="2400" dirty="0">
              <a:effectLst/>
              <a:latin typeface="Arial"/>
              <a:ea typeface="Arial"/>
            </a:endParaRPr>
          </a:p>
        </p:txBody>
      </p:sp>
    </p:spTree>
    <p:extLst>
      <p:ext uri="{BB962C8B-B14F-4D97-AF65-F5344CB8AC3E}">
        <p14:creationId xmlns:p14="http://schemas.microsoft.com/office/powerpoint/2010/main" val="3103340735"/>
      </p:ext>
    </p:extLst>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sp>
        <p:nvSpPr>
          <p:cNvPr id="907" name="Google Shape;907;p50"/>
          <p:cNvSpPr txBox="1">
            <a:spLocks noGrp="1"/>
          </p:cNvSpPr>
          <p:nvPr>
            <p:ph type="title"/>
          </p:nvPr>
        </p:nvSpPr>
        <p:spPr>
          <a:xfrm>
            <a:off x="3139440" y="866525"/>
            <a:ext cx="4636285" cy="668100"/>
          </a:xfrm>
          <a:prstGeom prst="rect">
            <a:avLst/>
          </a:prstGeom>
          <a:noFill/>
          <a:ln>
            <a:noFill/>
          </a:ln>
        </p:spPr>
        <p:txBody>
          <a:bodyPr spcFirstLastPara="1" wrap="square" lIns="91423" tIns="91423" rIns="91423" bIns="91423" anchor="b" anchorCtr="0">
            <a:noAutofit/>
          </a:bodyPr>
          <a:lstStyle/>
          <a:p>
            <a:r>
              <a:rPr lang="en-US"/>
              <a:t>La prosodia</a:t>
            </a:r>
            <a:endParaRPr/>
          </a:p>
        </p:txBody>
      </p:sp>
      <p:sp>
        <p:nvSpPr>
          <p:cNvPr id="908" name="Google Shape;908;p50"/>
          <p:cNvSpPr txBox="1">
            <a:spLocks noGrp="1"/>
          </p:cNvSpPr>
          <p:nvPr>
            <p:ph type="body" idx="1"/>
          </p:nvPr>
        </p:nvSpPr>
        <p:spPr>
          <a:xfrm>
            <a:off x="1320025" y="1582625"/>
            <a:ext cx="3546615" cy="3446575"/>
          </a:xfrm>
          <a:prstGeom prst="rect">
            <a:avLst/>
          </a:prstGeom>
          <a:noFill/>
          <a:ln>
            <a:noFill/>
          </a:ln>
        </p:spPr>
        <p:txBody>
          <a:bodyPr spcFirstLastPara="1" wrap="square" lIns="91423" tIns="91423" rIns="91423" bIns="91423" anchor="t" anchorCtr="0">
            <a:noAutofit/>
          </a:bodyPr>
          <a:lstStyle/>
          <a:p>
            <a:r>
              <a:rPr lang="en-US"/>
              <a:t>La lectura con entonación o expresiva es uno de los indicadores de la fluidez lectora ya que para poder realzar las frases con la entonación adecuada, los lectores deben procesar la información del texto. </a:t>
            </a:r>
            <a:endParaRPr/>
          </a:p>
        </p:txBody>
      </p:sp>
      <p:sp>
        <p:nvSpPr>
          <p:cNvPr id="909" name="Google Shape;909;p50"/>
          <p:cNvSpPr txBox="1">
            <a:spLocks noGrp="1"/>
          </p:cNvSpPr>
          <p:nvPr>
            <p:ph type="body" idx="2"/>
          </p:nvPr>
        </p:nvSpPr>
        <p:spPr>
          <a:xfrm>
            <a:off x="4988561" y="1582625"/>
            <a:ext cx="3373119" cy="2955300"/>
          </a:xfrm>
          <a:prstGeom prst="rect">
            <a:avLst/>
          </a:prstGeom>
          <a:noFill/>
          <a:ln>
            <a:noFill/>
          </a:ln>
        </p:spPr>
        <p:txBody>
          <a:bodyPr spcFirstLastPara="1" wrap="square" lIns="91423" tIns="91423" rIns="91423" bIns="91423" anchor="t" anchorCtr="0">
            <a:noAutofit/>
          </a:bodyPr>
          <a:lstStyle/>
          <a:p>
            <a:r>
              <a:rPr lang="en-US"/>
              <a:t>Las comas en la lectura en silencio generan respuestas cerebrales similares a los que se encuentran en las junturas en el habla, hecho que sugiere un mecanismo subyacente similar en ambas modalidades.</a:t>
            </a:r>
            <a:endParaRPr/>
          </a:p>
        </p:txBody>
      </p:sp>
      <p:sp>
        <p:nvSpPr>
          <p:cNvPr id="910" name="Google Shape;910;p50"/>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solidFill>
                  <a:srgbClr val="FFFFFF"/>
                </a:solidFill>
              </a:rPr>
              <a:pPr/>
              <a:t>36</a:t>
            </a:fld>
            <a:endParaRPr>
              <a:solidFill>
                <a:srgbClr val="FFFFFF"/>
              </a:solidFill>
            </a:endParaRPr>
          </a:p>
        </p:txBody>
      </p:sp>
      <p:pic>
        <p:nvPicPr>
          <p:cNvPr id="911" name="Google Shape;911;p50"/>
          <p:cNvPicPr preferRelativeResize="0"/>
          <p:nvPr/>
        </p:nvPicPr>
        <p:blipFill rotWithShape="1">
          <a:blip r:embed="rId3">
            <a:alphaModFix/>
          </a:blip>
          <a:srcRect/>
          <a:stretch/>
        </p:blipFill>
        <p:spPr>
          <a:xfrm>
            <a:off x="5482762" y="346756"/>
            <a:ext cx="3348372" cy="1235869"/>
          </a:xfrm>
          <a:prstGeom prst="rect">
            <a:avLst/>
          </a:prstGeom>
          <a:noFill/>
          <a:ln>
            <a:noFill/>
          </a:ln>
        </p:spPr>
      </p:pic>
    </p:spTree>
    <p:extLst>
      <p:ext uri="{BB962C8B-B14F-4D97-AF65-F5344CB8AC3E}">
        <p14:creationId xmlns:p14="http://schemas.microsoft.com/office/powerpoint/2010/main" val="3640616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b="0" dirty="0">
                <a:highlight>
                  <a:srgbClr val="FFFFFF"/>
                </a:highlight>
                <a:latin typeface="Arial"/>
                <a:ea typeface="Arial"/>
                <a:sym typeface="Montserrat Light"/>
              </a:rPr>
              <a:t>La prosodia refleja el significado del texto</a:t>
            </a:r>
            <a:endParaRPr lang="es-AR" dirty="0"/>
          </a:p>
        </p:txBody>
      </p:sp>
      <p:sp>
        <p:nvSpPr>
          <p:cNvPr id="3" name="2 Marcador de texto"/>
          <p:cNvSpPr>
            <a:spLocks noGrp="1"/>
          </p:cNvSpPr>
          <p:nvPr>
            <p:ph type="body" idx="1"/>
          </p:nvPr>
        </p:nvSpPr>
        <p:spPr/>
        <p:txBody>
          <a:bodyPr/>
          <a:lstStyle/>
          <a:p>
            <a:pPr algn="just">
              <a:lnSpc>
                <a:spcPct val="150000"/>
              </a:lnSpc>
            </a:pPr>
            <a:r>
              <a:rPr lang="es-AR" sz="2400" dirty="0" smtClean="0">
                <a:solidFill>
                  <a:srgbClr val="222222"/>
                </a:solidFill>
                <a:highlight>
                  <a:srgbClr val="FFFFFF"/>
                </a:highlight>
                <a:latin typeface="Arial"/>
                <a:ea typeface="Arial"/>
              </a:rPr>
              <a:t>. </a:t>
            </a:r>
            <a:r>
              <a:rPr lang="es-AR" sz="1600" dirty="0">
                <a:solidFill>
                  <a:srgbClr val="222222"/>
                </a:solidFill>
                <a:highlight>
                  <a:srgbClr val="FFFFFF"/>
                </a:highlight>
                <a:latin typeface="Arial"/>
                <a:ea typeface="Arial"/>
              </a:rPr>
              <a:t>Los lectores fluidos leen en voz alta más rápido y más lento, según el texto, elevan el tono y descienden el tono, incrementan la intensidad, la bajan, incorporan pausas y prolongan las sílabas que reflejan la puntuación y realzan el significado.</a:t>
            </a:r>
            <a:endParaRPr lang="es-AR" sz="1600" dirty="0">
              <a:latin typeface="Arial"/>
              <a:ea typeface="Arial"/>
            </a:endParaRPr>
          </a:p>
          <a:p>
            <a:pPr algn="just">
              <a:lnSpc>
                <a:spcPct val="150000"/>
              </a:lnSpc>
            </a:pPr>
            <a:r>
              <a:rPr lang="es-AR" sz="1600" dirty="0">
                <a:solidFill>
                  <a:srgbClr val="222222"/>
                </a:solidFill>
                <a:highlight>
                  <a:srgbClr val="FFFFFF"/>
                </a:highlight>
                <a:latin typeface="Arial"/>
                <a:ea typeface="Arial"/>
              </a:rPr>
              <a:t>Por el contrario, los lectores menos fluidos leen palabra por palabra de una forma monótona que dificulta la comprensión del texto.</a:t>
            </a:r>
            <a:endParaRPr lang="es-AR" sz="1600" dirty="0">
              <a:latin typeface="Arial"/>
              <a:ea typeface="Arial"/>
            </a:endParaRPr>
          </a:p>
          <a:p>
            <a:endParaRPr lang="es-AR" dirty="0"/>
          </a:p>
        </p:txBody>
      </p:sp>
      <p:sp>
        <p:nvSpPr>
          <p:cNvPr id="4" name="3 Marcador de número de diapositiva"/>
          <p:cNvSpPr>
            <a:spLocks noGrp="1"/>
          </p:cNvSpPr>
          <p:nvPr>
            <p:ph type="sldNum" idx="12"/>
          </p:nvPr>
        </p:nvSpPr>
        <p:spPr/>
        <p:txBody>
          <a:bodyPr/>
          <a:lstStyle/>
          <a:p>
            <a:fld id="{00000000-1234-1234-1234-123412341234}" type="slidenum">
              <a:rPr lang="en-US" smtClean="0">
                <a:solidFill>
                  <a:srgbClr val="FFFFFF"/>
                </a:solidFill>
              </a:rPr>
              <a:pPr/>
              <a:t>37</a:t>
            </a:fld>
            <a:endParaRPr lang="en-US">
              <a:solidFill>
                <a:srgbClr val="FFFFFF"/>
              </a:solidFill>
            </a:endParaRPr>
          </a:p>
        </p:txBody>
      </p:sp>
    </p:spTree>
    <p:extLst>
      <p:ext uri="{BB962C8B-B14F-4D97-AF65-F5344CB8AC3E}">
        <p14:creationId xmlns:p14="http://schemas.microsoft.com/office/powerpoint/2010/main" val="2657990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t>Lectura en voz alta y en silencio</a:t>
            </a:r>
            <a:endParaRPr lang="es-AR" dirty="0"/>
          </a:p>
        </p:txBody>
      </p:sp>
      <p:sp>
        <p:nvSpPr>
          <p:cNvPr id="3" name="2 Marcador de texto"/>
          <p:cNvSpPr>
            <a:spLocks noGrp="1"/>
          </p:cNvSpPr>
          <p:nvPr>
            <p:ph type="body" idx="1"/>
          </p:nvPr>
        </p:nvSpPr>
        <p:spPr/>
        <p:txBody>
          <a:bodyPr/>
          <a:lstStyle/>
          <a:p>
            <a:r>
              <a:rPr lang="es-AR" dirty="0" smtClean="0"/>
              <a:t>Los  chicos que leen oralmente en forma </a:t>
            </a:r>
            <a:r>
              <a:rPr lang="es-AR" dirty="0" err="1" smtClean="0"/>
              <a:t>fluída</a:t>
            </a:r>
            <a:r>
              <a:rPr lang="es-AR" dirty="0" smtClean="0"/>
              <a:t> en segundo ciclo son los que comprenden mejor en lectura en silencio.</a:t>
            </a:r>
          </a:p>
          <a:p>
            <a:r>
              <a:rPr lang="es-AR" dirty="0" smtClean="0"/>
              <a:t>Los mismos mecanismos, que dan cuenta de la fluidez en lectura oral, operan en la lectura en silencio. (</a:t>
            </a:r>
            <a:r>
              <a:rPr lang="es-AR" dirty="0" err="1" smtClean="0"/>
              <a:t>Pinnell</a:t>
            </a:r>
            <a:r>
              <a:rPr lang="es-AR" dirty="0" smtClean="0"/>
              <a:t>, 1995).</a:t>
            </a:r>
          </a:p>
          <a:p>
            <a:r>
              <a:rPr lang="es-AR" dirty="0" smtClean="0"/>
              <a:t>.</a:t>
            </a:r>
          </a:p>
          <a:p>
            <a:endParaRPr lang="es-AR" dirty="0"/>
          </a:p>
        </p:txBody>
      </p:sp>
      <p:sp>
        <p:nvSpPr>
          <p:cNvPr id="4" name="3 Marcador de número de diapositiva"/>
          <p:cNvSpPr>
            <a:spLocks noGrp="1"/>
          </p:cNvSpPr>
          <p:nvPr>
            <p:ph type="sldNum" idx="12"/>
          </p:nvPr>
        </p:nvSpPr>
        <p:spPr/>
        <p:txBody>
          <a:bodyPr/>
          <a:lstStyle/>
          <a:p>
            <a:fld id="{00000000-1234-1234-1234-123412341234}" type="slidenum">
              <a:rPr lang="en-US" smtClean="0">
                <a:solidFill>
                  <a:srgbClr val="FFFFFF"/>
                </a:solidFill>
              </a:rPr>
              <a:pPr/>
              <a:t>38</a:t>
            </a:fld>
            <a:endParaRPr lang="en-US">
              <a:solidFill>
                <a:srgbClr val="FFFFFF"/>
              </a:solidFill>
            </a:endParaRPr>
          </a:p>
        </p:txBody>
      </p:sp>
    </p:spTree>
    <p:extLst>
      <p:ext uri="{BB962C8B-B14F-4D97-AF65-F5344CB8AC3E}">
        <p14:creationId xmlns:p14="http://schemas.microsoft.com/office/powerpoint/2010/main" val="18853766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15"/>
        <p:cNvGrpSpPr/>
        <p:nvPr/>
      </p:nvGrpSpPr>
      <p:grpSpPr>
        <a:xfrm>
          <a:off x="0" y="0"/>
          <a:ext cx="0" cy="0"/>
          <a:chOff x="0" y="0"/>
          <a:chExt cx="0" cy="0"/>
        </a:xfrm>
      </p:grpSpPr>
      <p:sp>
        <p:nvSpPr>
          <p:cNvPr id="916" name="Google Shape;916;p51"/>
          <p:cNvSpPr txBox="1">
            <a:spLocks noGrp="1"/>
          </p:cNvSpPr>
          <p:nvPr>
            <p:ph type="title"/>
          </p:nvPr>
        </p:nvSpPr>
        <p:spPr>
          <a:xfrm>
            <a:off x="3484880" y="866525"/>
            <a:ext cx="4290845" cy="668100"/>
          </a:xfrm>
          <a:prstGeom prst="rect">
            <a:avLst/>
          </a:prstGeom>
          <a:noFill/>
          <a:ln>
            <a:noFill/>
          </a:ln>
        </p:spPr>
        <p:txBody>
          <a:bodyPr spcFirstLastPara="1" wrap="square" lIns="91423" tIns="91423" rIns="91423" bIns="91423" anchor="b" anchorCtr="0">
            <a:noAutofit/>
          </a:bodyPr>
          <a:lstStyle/>
          <a:p>
            <a:r>
              <a:rPr lang="en-US"/>
              <a:t>Subvocalizar</a:t>
            </a:r>
            <a:endParaRPr/>
          </a:p>
        </p:txBody>
      </p:sp>
      <p:sp>
        <p:nvSpPr>
          <p:cNvPr id="917" name="Google Shape;917;p51"/>
          <p:cNvSpPr txBox="1">
            <a:spLocks noGrp="1"/>
          </p:cNvSpPr>
          <p:nvPr>
            <p:ph type="body" idx="1"/>
          </p:nvPr>
        </p:nvSpPr>
        <p:spPr>
          <a:xfrm>
            <a:off x="1320025" y="1582625"/>
            <a:ext cx="3133500" cy="2955300"/>
          </a:xfrm>
          <a:prstGeom prst="rect">
            <a:avLst/>
          </a:prstGeom>
          <a:noFill/>
          <a:ln>
            <a:noFill/>
          </a:ln>
        </p:spPr>
        <p:txBody>
          <a:bodyPr spcFirstLastPara="1" wrap="square" lIns="91423" tIns="91423" rIns="91423" bIns="91423" anchor="t" anchorCtr="0">
            <a:noAutofit/>
          </a:bodyPr>
          <a:lstStyle/>
          <a:p>
            <a:r>
              <a:rPr lang="en-US"/>
              <a:t>Cuando los niños están aprendiendo a leer, subvocalizan o leen en voz alta como un andamiaje para poder retener y procesar la información.</a:t>
            </a:r>
            <a:endParaRPr/>
          </a:p>
        </p:txBody>
      </p:sp>
      <p:sp>
        <p:nvSpPr>
          <p:cNvPr id="918" name="Google Shape;918;p51"/>
          <p:cNvSpPr txBox="1">
            <a:spLocks noGrp="1"/>
          </p:cNvSpPr>
          <p:nvPr>
            <p:ph type="body" idx="2"/>
          </p:nvPr>
        </p:nvSpPr>
        <p:spPr>
          <a:xfrm>
            <a:off x="4642177" y="1582625"/>
            <a:ext cx="3133500" cy="2955300"/>
          </a:xfrm>
          <a:prstGeom prst="rect">
            <a:avLst/>
          </a:prstGeom>
          <a:noFill/>
          <a:ln>
            <a:noFill/>
          </a:ln>
        </p:spPr>
        <p:txBody>
          <a:bodyPr spcFirstLastPara="1" wrap="square" lIns="91423" tIns="91423" rIns="91423" bIns="91423" anchor="t" anchorCtr="0">
            <a:noAutofit/>
          </a:bodyPr>
          <a:lstStyle/>
          <a:p>
            <a:r>
              <a:rPr lang="en-US"/>
              <a:t>La lectura en voz alta de materiales diversos promueve en los niños la internalización del ritmo, de la entonación y de las pausas.</a:t>
            </a:r>
            <a:endParaRPr/>
          </a:p>
        </p:txBody>
      </p:sp>
      <p:sp>
        <p:nvSpPr>
          <p:cNvPr id="919" name="Google Shape;919;p51"/>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solidFill>
                  <a:srgbClr val="FFFFFF"/>
                </a:solidFill>
              </a:rPr>
              <a:pPr/>
              <a:t>39</a:t>
            </a:fld>
            <a:endParaRPr>
              <a:solidFill>
                <a:srgbClr val="FFFFFF"/>
              </a:solidFill>
            </a:endParaRPr>
          </a:p>
        </p:txBody>
      </p:sp>
    </p:spTree>
    <p:extLst>
      <p:ext uri="{BB962C8B-B14F-4D97-AF65-F5344CB8AC3E}">
        <p14:creationId xmlns:p14="http://schemas.microsoft.com/office/powerpoint/2010/main" val="107770268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83"/>
        <p:cNvGrpSpPr/>
        <p:nvPr/>
      </p:nvGrpSpPr>
      <p:grpSpPr>
        <a:xfrm>
          <a:off x="0" y="0"/>
          <a:ext cx="0" cy="0"/>
          <a:chOff x="0" y="0"/>
          <a:chExt cx="0" cy="0"/>
        </a:xfrm>
      </p:grpSpPr>
      <p:pic>
        <p:nvPicPr>
          <p:cNvPr id="884" name="Google Shape;884;p47"/>
          <p:cNvPicPr preferRelativeResize="0">
            <a:picLocks noGrp="1"/>
          </p:cNvPicPr>
          <p:nvPr>
            <p:ph type="body" idx="4294967295"/>
          </p:nvPr>
        </p:nvPicPr>
        <p:blipFill rotWithShape="1">
          <a:blip r:embed="rId3">
            <a:alphaModFix/>
          </a:blip>
          <a:srcRect/>
          <a:stretch/>
        </p:blipFill>
        <p:spPr>
          <a:xfrm>
            <a:off x="518161" y="2388347"/>
            <a:ext cx="2804160" cy="2226833"/>
          </a:xfrm>
          <a:prstGeom prst="rect">
            <a:avLst/>
          </a:prstGeom>
          <a:noFill/>
          <a:ln>
            <a:noFill/>
          </a:ln>
        </p:spPr>
      </p:pic>
      <p:sp>
        <p:nvSpPr>
          <p:cNvPr id="885" name="Google Shape;885;p47"/>
          <p:cNvSpPr txBox="1">
            <a:spLocks noGrp="1"/>
          </p:cNvSpPr>
          <p:nvPr>
            <p:ph type="title"/>
          </p:nvPr>
        </p:nvSpPr>
        <p:spPr>
          <a:xfrm>
            <a:off x="3210560" y="528322"/>
            <a:ext cx="5410983" cy="833585"/>
          </a:xfrm>
          <a:prstGeom prst="rect">
            <a:avLst/>
          </a:prstGeom>
          <a:noFill/>
          <a:ln>
            <a:noFill/>
          </a:ln>
        </p:spPr>
        <p:txBody>
          <a:bodyPr spcFirstLastPara="1" wrap="square" lIns="91423" tIns="91423" rIns="91423" bIns="91423" anchor="b" anchorCtr="0">
            <a:normAutofit fontScale="90000"/>
          </a:bodyPr>
          <a:lstStyle/>
          <a:p>
            <a:pPr>
              <a:buSzPct val="111111"/>
            </a:pPr>
            <a:r>
              <a:rPr lang="en-US"/>
              <a:t>¿Por qué es importante el reconocimiento de palabras?</a:t>
            </a:r>
            <a:endParaRPr/>
          </a:p>
        </p:txBody>
      </p:sp>
      <p:grpSp>
        <p:nvGrpSpPr>
          <p:cNvPr id="886" name="Google Shape;886;p47"/>
          <p:cNvGrpSpPr/>
          <p:nvPr/>
        </p:nvGrpSpPr>
        <p:grpSpPr>
          <a:xfrm>
            <a:off x="3588961" y="2282293"/>
            <a:ext cx="4386639" cy="2262278"/>
            <a:chOff x="67391" y="158852"/>
            <a:chExt cx="4386639" cy="2262278"/>
          </a:xfrm>
        </p:grpSpPr>
        <p:sp>
          <p:nvSpPr>
            <p:cNvPr id="887" name="Google Shape;887;p47"/>
            <p:cNvSpPr/>
            <p:nvPr/>
          </p:nvSpPr>
          <p:spPr>
            <a:xfrm rot="10800000">
              <a:off x="67391" y="158852"/>
              <a:ext cx="2161770" cy="2161770"/>
            </a:xfrm>
            <a:prstGeom prst="downArrow">
              <a:avLst>
                <a:gd name="adj1" fmla="val 50000"/>
                <a:gd name="adj2" fmla="val 35000"/>
              </a:avLst>
            </a:prstGeom>
            <a:solidFill>
              <a:srgbClr val="FFC000"/>
            </a:solidFill>
            <a:ln w="25400" cap="flat" cmpd="sng">
              <a:solidFill>
                <a:srgbClr val="FFC000"/>
              </a:solidFill>
              <a:prstDash val="solid"/>
              <a:round/>
              <a:headEnd type="none" w="sm" len="sm"/>
              <a:tailEnd type="none" w="sm" len="sm"/>
            </a:ln>
          </p:spPr>
          <p:txBody>
            <a:bodyPr spcFirstLastPara="1" wrap="square" lIns="91425" tIns="91425" rIns="91425" bIns="91425" anchor="ctr" anchorCtr="0">
              <a:noAutofit/>
            </a:bodyPr>
            <a:lstStyle/>
            <a:p>
              <a:endParaRPr/>
            </a:p>
          </p:txBody>
        </p:sp>
        <p:sp>
          <p:nvSpPr>
            <p:cNvPr id="888" name="Google Shape;888;p47"/>
            <p:cNvSpPr txBox="1"/>
            <p:nvPr/>
          </p:nvSpPr>
          <p:spPr>
            <a:xfrm rot="-5400000">
              <a:off x="256546" y="888449"/>
              <a:ext cx="1783460" cy="1080885"/>
            </a:xfrm>
            <a:prstGeom prst="rect">
              <a:avLst/>
            </a:prstGeom>
            <a:noFill/>
            <a:ln>
              <a:noFill/>
            </a:ln>
          </p:spPr>
          <p:txBody>
            <a:bodyPr spcFirstLastPara="1" wrap="square" lIns="64000" tIns="64000" rIns="64000" bIns="64000" anchor="ctr" anchorCtr="0">
              <a:noAutofit/>
            </a:bodyPr>
            <a:lstStyle/>
            <a:p>
              <a:pPr algn="ctr">
                <a:lnSpc>
                  <a:spcPct val="150000"/>
                </a:lnSpc>
                <a:buSzPts val="900"/>
              </a:pPr>
              <a:r>
                <a:rPr lang="en-US" sz="900">
                  <a:solidFill>
                    <a:schemeClr val="dk1"/>
                  </a:solidFill>
                  <a:latin typeface="Helvetica Neue"/>
                  <a:ea typeface="Helvetica Neue"/>
                  <a:cs typeface="Helvetica Neue"/>
                  <a:sym typeface="Helvetica Neue"/>
                </a:rPr>
                <a:t>LECTORES EFICIENTES</a:t>
              </a:r>
              <a:endParaRPr/>
            </a:p>
          </p:txBody>
        </p:sp>
        <p:sp>
          <p:nvSpPr>
            <p:cNvPr id="889" name="Google Shape;889;p47"/>
            <p:cNvSpPr/>
            <p:nvPr/>
          </p:nvSpPr>
          <p:spPr>
            <a:xfrm>
              <a:off x="2292260" y="259360"/>
              <a:ext cx="2161770" cy="2161770"/>
            </a:xfrm>
            <a:prstGeom prst="downArrow">
              <a:avLst>
                <a:gd name="adj1" fmla="val 50000"/>
                <a:gd name="adj2" fmla="val 35000"/>
              </a:avLst>
            </a:prstGeom>
            <a:solidFill>
              <a:srgbClr val="FF0000"/>
            </a:solidFill>
            <a:ln w="254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endParaRPr/>
            </a:p>
          </p:txBody>
        </p:sp>
        <p:sp>
          <p:nvSpPr>
            <p:cNvPr id="890" name="Google Shape;890;p47"/>
            <p:cNvSpPr txBox="1"/>
            <p:nvPr/>
          </p:nvSpPr>
          <p:spPr>
            <a:xfrm rot="-5400000">
              <a:off x="2481416" y="610647"/>
              <a:ext cx="1783460" cy="1080885"/>
            </a:xfrm>
            <a:prstGeom prst="rect">
              <a:avLst/>
            </a:prstGeom>
            <a:noFill/>
            <a:ln>
              <a:noFill/>
            </a:ln>
          </p:spPr>
          <p:txBody>
            <a:bodyPr spcFirstLastPara="1" wrap="square" lIns="56875" tIns="56875" rIns="56875" bIns="56875" anchor="ctr" anchorCtr="0">
              <a:noAutofit/>
            </a:bodyPr>
            <a:lstStyle/>
            <a:p>
              <a:pPr algn="ctr">
                <a:lnSpc>
                  <a:spcPct val="150000"/>
                </a:lnSpc>
                <a:buSzPts val="800"/>
              </a:pPr>
              <a:r>
                <a:rPr lang="en-US" sz="800">
                  <a:solidFill>
                    <a:srgbClr val="FFFFFF"/>
                  </a:solidFill>
                </a:rPr>
                <a:t>RECONOCIMIENTO LENTO DE PALABRAS</a:t>
              </a:r>
              <a:endParaRPr sz="800">
                <a:solidFill>
                  <a:srgbClr val="FFFFFF"/>
                </a:solidFill>
              </a:endParaRPr>
            </a:p>
          </p:txBody>
        </p:sp>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94"/>
        <p:cNvGrpSpPr/>
        <p:nvPr/>
      </p:nvGrpSpPr>
      <p:grpSpPr>
        <a:xfrm>
          <a:off x="0" y="0"/>
          <a:ext cx="0" cy="0"/>
          <a:chOff x="0" y="0"/>
          <a:chExt cx="0" cy="0"/>
        </a:xfrm>
      </p:grpSpPr>
      <p:sp>
        <p:nvSpPr>
          <p:cNvPr id="895" name="Google Shape;895;p48"/>
          <p:cNvSpPr txBox="1">
            <a:spLocks noGrp="1"/>
          </p:cNvSpPr>
          <p:nvPr>
            <p:ph type="title" idx="4294967295"/>
          </p:nvPr>
        </p:nvSpPr>
        <p:spPr>
          <a:xfrm>
            <a:off x="1270001" y="2530635"/>
            <a:ext cx="1917700" cy="615950"/>
          </a:xfrm>
          <a:prstGeom prst="rect">
            <a:avLst/>
          </a:prstGeom>
          <a:noFill/>
          <a:ln>
            <a:noFill/>
          </a:ln>
        </p:spPr>
        <p:txBody>
          <a:bodyPr spcFirstLastPara="1" wrap="square" lIns="91423" tIns="91423" rIns="91423" bIns="91423" anchor="b" anchorCtr="0">
            <a:normAutofit/>
          </a:bodyPr>
          <a:lstStyle/>
          <a:p>
            <a:r>
              <a:rPr lang="en-US">
                <a:solidFill>
                  <a:schemeClr val="dk1"/>
                </a:solidFill>
              </a:rPr>
              <a:t>Fluidez</a:t>
            </a:r>
            <a:endParaRPr>
              <a:solidFill>
                <a:schemeClr val="dk1"/>
              </a:solidFill>
            </a:endParaRPr>
          </a:p>
        </p:txBody>
      </p:sp>
      <p:sp>
        <p:nvSpPr>
          <p:cNvPr id="896" name="Google Shape;896;p48"/>
          <p:cNvSpPr txBox="1">
            <a:spLocks noGrp="1"/>
          </p:cNvSpPr>
          <p:nvPr>
            <p:ph type="body" idx="4294967295"/>
          </p:nvPr>
        </p:nvSpPr>
        <p:spPr>
          <a:xfrm>
            <a:off x="3281681" y="944880"/>
            <a:ext cx="3870960" cy="3787458"/>
          </a:xfrm>
          <a:prstGeom prst="rect">
            <a:avLst/>
          </a:prstGeom>
          <a:solidFill>
            <a:srgbClr val="FFC000"/>
          </a:solidFill>
          <a:ln>
            <a:noFill/>
          </a:ln>
        </p:spPr>
        <p:txBody>
          <a:bodyPr spcFirstLastPara="1" wrap="square" lIns="91423" tIns="91423" rIns="91423" bIns="91423" anchor="t" anchorCtr="0">
            <a:normAutofit fontScale="92500" lnSpcReduction="10000"/>
          </a:bodyPr>
          <a:lstStyle/>
          <a:p>
            <a:pPr marL="0" indent="0" algn="ctr">
              <a:lnSpc>
                <a:spcPct val="150000"/>
              </a:lnSpc>
              <a:buSzPct val="108108"/>
              <a:buNone/>
            </a:pPr>
            <a:r>
              <a:rPr lang="en-US">
                <a:solidFill>
                  <a:schemeClr val="dk1"/>
                </a:solidFill>
              </a:rPr>
              <a:t>El reconocimiento de palabras con </a:t>
            </a:r>
            <a:r>
              <a:rPr lang="en-US" b="1">
                <a:solidFill>
                  <a:schemeClr val="dk1"/>
                </a:solidFill>
              </a:rPr>
              <a:t>precisión y velocidad</a:t>
            </a:r>
            <a:r>
              <a:rPr lang="en-US">
                <a:solidFill>
                  <a:schemeClr val="dk1"/>
                </a:solidFill>
              </a:rPr>
              <a:t> es un factor clave de la fluidez.</a:t>
            </a:r>
            <a:endParaRPr/>
          </a:p>
          <a:p>
            <a:pPr marL="0" indent="0" algn="ctr">
              <a:lnSpc>
                <a:spcPct val="150000"/>
              </a:lnSpc>
              <a:buSzPct val="108108"/>
              <a:buNone/>
            </a:pPr>
            <a:r>
              <a:rPr lang="en-US">
                <a:solidFill>
                  <a:schemeClr val="dk1"/>
                </a:solidFill>
              </a:rPr>
              <a:t>Su automaticidad libera recursos cognitivos para destinarlos a la comprensión.</a:t>
            </a:r>
            <a:endParaRPr/>
          </a:p>
          <a:p>
            <a:pPr marL="0" indent="0" algn="ctr">
              <a:lnSpc>
                <a:spcPct val="150000"/>
              </a:lnSpc>
              <a:buSzPct val="108108"/>
              <a:buNone/>
            </a:pPr>
            <a:endParaRPr>
              <a:latin typeface="Garamond"/>
              <a:ea typeface="Garamond"/>
              <a:cs typeface="Garamond"/>
              <a:sym typeface="Garamo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96">
                                            <p:txEl>
                                              <p:pRg st="0" end="0"/>
                                            </p:txEl>
                                          </p:spTgt>
                                        </p:tgtEl>
                                        <p:attrNameLst>
                                          <p:attrName>style.visibility</p:attrName>
                                        </p:attrNameLst>
                                      </p:cBhvr>
                                      <p:to>
                                        <p:strVal val="visible"/>
                                      </p:to>
                                    </p:set>
                                    <p:animEffect transition="in" filter="fade">
                                      <p:cBhvr>
                                        <p:cTn id="7" dur="2000"/>
                                        <p:tgtEl>
                                          <p:spTgt spid="89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6">
                                            <p:txEl>
                                              <p:pRg st="1" end="1"/>
                                            </p:txEl>
                                          </p:spTgt>
                                        </p:tgtEl>
                                        <p:attrNameLst>
                                          <p:attrName>style.visibility</p:attrName>
                                        </p:attrNameLst>
                                      </p:cBhvr>
                                      <p:to>
                                        <p:strVal val="visible"/>
                                      </p:to>
                                    </p:set>
                                    <p:animEffect transition="in" filter="fade">
                                      <p:cBhvr>
                                        <p:cTn id="12" dur="2000"/>
                                        <p:tgtEl>
                                          <p:spTgt spid="89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t>Automaticidad-</a:t>
            </a:r>
            <a:r>
              <a:rPr lang="es-AR" dirty="0" err="1" smtClean="0"/>
              <a:t>Comportamentiento</a:t>
            </a:r>
            <a:r>
              <a:rPr lang="es-AR" dirty="0" smtClean="0"/>
              <a:t> automático</a:t>
            </a:r>
            <a:endParaRPr lang="es-AR" dirty="0"/>
          </a:p>
        </p:txBody>
      </p:sp>
      <p:sp>
        <p:nvSpPr>
          <p:cNvPr id="3" name="2 Marcador de texto"/>
          <p:cNvSpPr>
            <a:spLocks noGrp="1"/>
          </p:cNvSpPr>
          <p:nvPr>
            <p:ph type="body" idx="1"/>
          </p:nvPr>
        </p:nvSpPr>
        <p:spPr/>
        <p:txBody>
          <a:bodyPr/>
          <a:lstStyle/>
          <a:p>
            <a:pPr algn="just">
              <a:lnSpc>
                <a:spcPct val="150000"/>
              </a:lnSpc>
            </a:pPr>
            <a:r>
              <a:rPr lang="es-AR" sz="1800" dirty="0" smtClean="0">
                <a:solidFill>
                  <a:srgbClr val="222222"/>
                </a:solidFill>
                <a:highlight>
                  <a:srgbClr val="FFFFFF"/>
                </a:highlight>
                <a:latin typeface="Arial"/>
                <a:ea typeface="Arial"/>
              </a:rPr>
              <a:t>Se realiza </a:t>
            </a:r>
            <a:r>
              <a:rPr lang="es-AR" sz="1800" dirty="0">
                <a:solidFill>
                  <a:srgbClr val="222222"/>
                </a:solidFill>
                <a:highlight>
                  <a:srgbClr val="FFFFFF"/>
                </a:highlight>
                <a:latin typeface="Arial"/>
                <a:ea typeface="Arial"/>
              </a:rPr>
              <a:t>sin esfuerzo. </a:t>
            </a:r>
            <a:r>
              <a:rPr lang="es-AR" sz="1800" dirty="0" smtClean="0">
                <a:solidFill>
                  <a:srgbClr val="222222"/>
                </a:solidFill>
                <a:highlight>
                  <a:srgbClr val="FFFFFF"/>
                </a:highlight>
                <a:latin typeface="Arial"/>
                <a:ea typeface="Arial"/>
              </a:rPr>
              <a:t>Lectura rápida y precisa de palabras. Se mide por la cantidad de palabras leídas en un </a:t>
            </a:r>
            <a:r>
              <a:rPr lang="es-AR" sz="1800" dirty="0" err="1" smtClean="0">
                <a:solidFill>
                  <a:srgbClr val="222222"/>
                </a:solidFill>
                <a:highlight>
                  <a:srgbClr val="FFFFFF"/>
                </a:highlight>
                <a:latin typeface="Arial"/>
                <a:ea typeface="Arial"/>
              </a:rPr>
              <a:t>minuto.No</a:t>
            </a:r>
            <a:r>
              <a:rPr lang="es-AR" sz="1800" dirty="0" smtClean="0">
                <a:solidFill>
                  <a:srgbClr val="222222"/>
                </a:solidFill>
                <a:highlight>
                  <a:srgbClr val="FFFFFF"/>
                </a:highlight>
                <a:latin typeface="Arial"/>
                <a:ea typeface="Arial"/>
              </a:rPr>
              <a:t> </a:t>
            </a:r>
            <a:r>
              <a:rPr lang="es-AR" sz="1800" dirty="0">
                <a:solidFill>
                  <a:srgbClr val="222222"/>
                </a:solidFill>
                <a:highlight>
                  <a:srgbClr val="FFFFFF"/>
                </a:highlight>
                <a:latin typeface="Arial"/>
                <a:ea typeface="Arial"/>
              </a:rPr>
              <a:t>es conveniente focalizar la enseñanza </a:t>
            </a:r>
            <a:r>
              <a:rPr lang="es-AR" sz="1800" dirty="0" smtClean="0">
                <a:solidFill>
                  <a:srgbClr val="222222"/>
                </a:solidFill>
                <a:highlight>
                  <a:srgbClr val="FFFFFF"/>
                </a:highlight>
                <a:latin typeface="Arial"/>
                <a:ea typeface="Arial"/>
              </a:rPr>
              <a:t>sólo </a:t>
            </a:r>
            <a:r>
              <a:rPr lang="es-AR" sz="1800" dirty="0">
                <a:solidFill>
                  <a:srgbClr val="222222"/>
                </a:solidFill>
                <a:highlight>
                  <a:srgbClr val="FFFFFF"/>
                </a:highlight>
                <a:latin typeface="Arial"/>
                <a:ea typeface="Arial"/>
              </a:rPr>
              <a:t>en que los chicos lean más rápido. La automaticidad en la lectura de palabras se adquiere mejor </a:t>
            </a:r>
            <a:r>
              <a:rPr lang="es-AR" sz="1800" dirty="0" smtClean="0">
                <a:solidFill>
                  <a:srgbClr val="222222"/>
                </a:solidFill>
                <a:highlight>
                  <a:srgbClr val="FFFFFF"/>
                </a:highlight>
                <a:latin typeface="Arial"/>
                <a:ea typeface="Arial"/>
              </a:rPr>
              <a:t>a través </a:t>
            </a:r>
            <a:r>
              <a:rPr lang="es-AR" sz="1800" dirty="0">
                <a:solidFill>
                  <a:srgbClr val="222222"/>
                </a:solidFill>
                <a:highlight>
                  <a:srgbClr val="FFFFFF"/>
                </a:highlight>
                <a:latin typeface="Arial"/>
                <a:ea typeface="Arial"/>
              </a:rPr>
              <a:t>de la lectura repetida de textos. </a:t>
            </a:r>
            <a:endParaRPr lang="es-AR" sz="1800" dirty="0">
              <a:latin typeface="Arial"/>
              <a:ea typeface="Arial"/>
            </a:endParaRPr>
          </a:p>
          <a:p>
            <a:pPr algn="just">
              <a:lnSpc>
                <a:spcPct val="150000"/>
              </a:lnSpc>
            </a:pPr>
            <a:endParaRPr lang="es-AR" sz="1800" dirty="0">
              <a:latin typeface="Arial"/>
              <a:ea typeface="Arial"/>
            </a:endParaRPr>
          </a:p>
          <a:p>
            <a:endParaRPr lang="es-AR" sz="1800" dirty="0"/>
          </a:p>
        </p:txBody>
      </p:sp>
      <p:sp>
        <p:nvSpPr>
          <p:cNvPr id="4" name="3 Marcador de número de diapositiva"/>
          <p:cNvSpPr>
            <a:spLocks noGrp="1"/>
          </p:cNvSpPr>
          <p:nvPr>
            <p:ph type="sldNum" idx="12"/>
          </p:nvPr>
        </p:nvSpPr>
        <p:spPr/>
        <p:txBody>
          <a:bodyPr/>
          <a:lstStyle/>
          <a:p>
            <a:fld id="{00000000-1234-1234-1234-123412341234}" type="slidenum">
              <a:rPr lang="en-US" smtClean="0">
                <a:solidFill>
                  <a:srgbClr val="FFFFFF"/>
                </a:solidFill>
              </a:rPr>
              <a:pPr/>
              <a:t>42</a:t>
            </a:fld>
            <a:endParaRPr lang="en-US">
              <a:solidFill>
                <a:srgbClr val="FFFFFF"/>
              </a:solidFill>
            </a:endParaRPr>
          </a:p>
        </p:txBody>
      </p:sp>
    </p:spTree>
    <p:extLst>
      <p:ext uri="{BB962C8B-B14F-4D97-AF65-F5344CB8AC3E}">
        <p14:creationId xmlns:p14="http://schemas.microsoft.com/office/powerpoint/2010/main" val="36088271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0"/>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 leer!</a:t>
            </a:r>
            <a:endParaRPr/>
          </a:p>
        </p:txBody>
      </p:sp>
      <p:sp>
        <p:nvSpPr>
          <p:cNvPr id="123" name="Google Shape;123;p20"/>
          <p:cNvSpPr txBox="1">
            <a:spLocks noGrp="1"/>
          </p:cNvSpPr>
          <p:nvPr>
            <p:ph type="body" idx="1"/>
          </p:nvPr>
        </p:nvSpPr>
        <p:spPr>
          <a:xfrm>
            <a:off x="311700" y="1000075"/>
            <a:ext cx="86760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a:t>Recortamos las palabras que están en el ANEXO y las ubicamos -lo más rápido posible- arriba de los sobres que corresponden.</a:t>
            </a:r>
            <a:endParaRPr/>
          </a:p>
          <a:p>
            <a:pPr marL="0" lvl="0" indent="0" algn="l" rtl="0">
              <a:spcBef>
                <a:spcPts val="1200"/>
              </a:spcBef>
              <a:spcAft>
                <a:spcPts val="1200"/>
              </a:spcAft>
              <a:buNone/>
            </a:pPr>
            <a:endParaRPr/>
          </a:p>
        </p:txBody>
      </p:sp>
      <p:pic>
        <p:nvPicPr>
          <p:cNvPr id="124" name="Google Shape;124;p20"/>
          <p:cNvPicPr preferRelativeResize="0"/>
          <p:nvPr/>
        </p:nvPicPr>
        <p:blipFill>
          <a:blip r:embed="rId3">
            <a:alphaModFix/>
          </a:blip>
          <a:stretch>
            <a:fillRect/>
          </a:stretch>
        </p:blipFill>
        <p:spPr>
          <a:xfrm>
            <a:off x="1658850" y="2244775"/>
            <a:ext cx="5981700" cy="2171700"/>
          </a:xfrm>
          <a:prstGeom prst="rect">
            <a:avLst/>
          </a:prstGeom>
          <a:noFill/>
          <a:ln>
            <a:noFill/>
          </a:ln>
        </p:spPr>
      </p:pic>
    </p:spTree>
    <p:extLst>
      <p:ext uri="{BB962C8B-B14F-4D97-AF65-F5344CB8AC3E}">
        <p14:creationId xmlns:p14="http://schemas.microsoft.com/office/powerpoint/2010/main" val="33529933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5"/>
          <p:cNvSpPr txBox="1">
            <a:spLocks noGrp="1"/>
          </p:cNvSpPr>
          <p:nvPr>
            <p:ph type="body" idx="1"/>
          </p:nvPr>
        </p:nvSpPr>
        <p:spPr>
          <a:xfrm>
            <a:off x="311700" y="273250"/>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s-419"/>
              <a:t>Leemos por filas, buscamos la palabra intrusa y la tachamos con color.</a:t>
            </a:r>
            <a:endParaRPr/>
          </a:p>
        </p:txBody>
      </p:sp>
      <p:pic>
        <p:nvPicPr>
          <p:cNvPr id="162" name="Google Shape;162;p25"/>
          <p:cNvPicPr preferRelativeResize="0"/>
          <p:nvPr/>
        </p:nvPicPr>
        <p:blipFill>
          <a:blip r:embed="rId3">
            <a:alphaModFix/>
          </a:blip>
          <a:stretch>
            <a:fillRect/>
          </a:stretch>
        </p:blipFill>
        <p:spPr>
          <a:xfrm>
            <a:off x="1787025" y="831100"/>
            <a:ext cx="5569950" cy="4083550"/>
          </a:xfrm>
          <a:prstGeom prst="rect">
            <a:avLst/>
          </a:prstGeom>
          <a:noFill/>
          <a:ln>
            <a:noFill/>
          </a:ln>
        </p:spPr>
      </p:pic>
    </p:spTree>
    <p:extLst>
      <p:ext uri="{BB962C8B-B14F-4D97-AF65-F5344CB8AC3E}">
        <p14:creationId xmlns:p14="http://schemas.microsoft.com/office/powerpoint/2010/main" val="107029913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 leer!</a:t>
            </a:r>
            <a:endParaRPr/>
          </a:p>
        </p:txBody>
      </p:sp>
      <p:sp>
        <p:nvSpPr>
          <p:cNvPr id="155" name="Google Shape;155;p24"/>
          <p:cNvSpPr txBox="1">
            <a:spLocks noGrp="1"/>
          </p:cNvSpPr>
          <p:nvPr>
            <p:ph type="body" idx="1"/>
          </p:nvPr>
        </p:nvSpPr>
        <p:spPr>
          <a:xfrm>
            <a:off x="311700" y="9238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a:t>Unimos con flechas para completar las frases.</a:t>
            </a:r>
            <a:endParaRPr/>
          </a:p>
          <a:p>
            <a:pPr marL="0" lvl="0" indent="0" algn="l" rtl="0">
              <a:spcBef>
                <a:spcPts val="1200"/>
              </a:spcBef>
              <a:spcAft>
                <a:spcPts val="1200"/>
              </a:spcAft>
              <a:buNone/>
            </a:pPr>
            <a:endParaRPr/>
          </a:p>
        </p:txBody>
      </p:sp>
      <p:pic>
        <p:nvPicPr>
          <p:cNvPr id="156" name="Google Shape;156;p24"/>
          <p:cNvPicPr preferRelativeResize="0"/>
          <p:nvPr/>
        </p:nvPicPr>
        <p:blipFill>
          <a:blip r:embed="rId3">
            <a:alphaModFix/>
          </a:blip>
          <a:stretch>
            <a:fillRect/>
          </a:stretch>
        </p:blipFill>
        <p:spPr>
          <a:xfrm>
            <a:off x="2162175" y="1649563"/>
            <a:ext cx="4819650" cy="3114675"/>
          </a:xfrm>
          <a:prstGeom prst="rect">
            <a:avLst/>
          </a:prstGeom>
          <a:noFill/>
          <a:ln>
            <a:noFill/>
          </a:ln>
        </p:spPr>
      </p:pic>
    </p:spTree>
    <p:extLst>
      <p:ext uri="{BB962C8B-B14F-4D97-AF65-F5344CB8AC3E}">
        <p14:creationId xmlns:p14="http://schemas.microsoft.com/office/powerpoint/2010/main" val="13796049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91" name="Google Shape;91;p16"/>
          <p:cNvPicPr preferRelativeResize="0"/>
          <p:nvPr/>
        </p:nvPicPr>
        <p:blipFill>
          <a:blip r:embed="rId3">
            <a:alphaModFix/>
          </a:blip>
          <a:stretch>
            <a:fillRect/>
          </a:stretch>
        </p:blipFill>
        <p:spPr>
          <a:xfrm>
            <a:off x="2372225" y="1167025"/>
            <a:ext cx="4551950" cy="3766150"/>
          </a:xfrm>
          <a:prstGeom prst="rect">
            <a:avLst/>
          </a:prstGeom>
          <a:noFill/>
          <a:ln>
            <a:noFill/>
          </a:ln>
        </p:spPr>
      </p:pic>
      <p:sp>
        <p:nvSpPr>
          <p:cNvPr id="92" name="Google Shape;92;p16"/>
          <p:cNvSpPr txBox="1">
            <a:spLocks noGrp="1"/>
          </p:cNvSpPr>
          <p:nvPr>
            <p:ph type="title"/>
          </p:nvPr>
        </p:nvSpPr>
        <p:spPr>
          <a:xfrm>
            <a:off x="311700" y="12270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 leer!</a:t>
            </a:r>
            <a:endParaRPr/>
          </a:p>
        </p:txBody>
      </p:sp>
      <p:sp>
        <p:nvSpPr>
          <p:cNvPr id="93" name="Google Shape;93;p16"/>
          <p:cNvSpPr txBox="1">
            <a:spLocks noGrp="1"/>
          </p:cNvSpPr>
          <p:nvPr>
            <p:ph type="body" idx="1"/>
          </p:nvPr>
        </p:nvSpPr>
        <p:spPr>
          <a:xfrm>
            <a:off x="311700" y="695275"/>
            <a:ext cx="8520600" cy="86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a:t>Leemos en voz alta las palabras y completamos las frases seleccionando la palabra correcta.</a:t>
            </a:r>
            <a:endParaRPr/>
          </a:p>
          <a:p>
            <a:pPr marL="0" lvl="0" indent="0" algn="l" rtl="0">
              <a:spcBef>
                <a:spcPts val="1200"/>
              </a:spcBef>
              <a:spcAft>
                <a:spcPts val="1200"/>
              </a:spcAft>
              <a:buNone/>
            </a:pPr>
            <a:endParaRPr/>
          </a:p>
        </p:txBody>
      </p:sp>
    </p:spTree>
    <p:extLst>
      <p:ext uri="{BB962C8B-B14F-4D97-AF65-F5344CB8AC3E}">
        <p14:creationId xmlns:p14="http://schemas.microsoft.com/office/powerpoint/2010/main" val="13542908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00"/>
        <p:cNvGrpSpPr/>
        <p:nvPr/>
      </p:nvGrpSpPr>
      <p:grpSpPr>
        <a:xfrm>
          <a:off x="0" y="0"/>
          <a:ext cx="0" cy="0"/>
          <a:chOff x="0" y="0"/>
          <a:chExt cx="0" cy="0"/>
        </a:xfrm>
      </p:grpSpPr>
      <p:pic>
        <p:nvPicPr>
          <p:cNvPr id="901" name="Google Shape;901;p49"/>
          <p:cNvPicPr preferRelativeResize="0"/>
          <p:nvPr/>
        </p:nvPicPr>
        <p:blipFill rotWithShape="1">
          <a:blip r:embed="rId3">
            <a:alphaModFix/>
          </a:blip>
          <a:srcRect/>
          <a:stretch/>
        </p:blipFill>
        <p:spPr>
          <a:xfrm>
            <a:off x="2184059" y="2076078"/>
            <a:ext cx="2825165" cy="1873208"/>
          </a:xfrm>
          <a:prstGeom prst="rect">
            <a:avLst/>
          </a:prstGeom>
          <a:noFill/>
          <a:ln>
            <a:noFill/>
          </a:ln>
        </p:spPr>
      </p:pic>
      <p:sp>
        <p:nvSpPr>
          <p:cNvPr id="902" name="Google Shape;902;p49"/>
          <p:cNvSpPr txBox="1">
            <a:spLocks noGrp="1"/>
          </p:cNvSpPr>
          <p:nvPr>
            <p:ph type="body" idx="4294967295"/>
          </p:nvPr>
        </p:nvSpPr>
        <p:spPr>
          <a:xfrm>
            <a:off x="619760" y="465140"/>
            <a:ext cx="5781041" cy="1780222"/>
          </a:xfrm>
          <a:prstGeom prst="rect">
            <a:avLst/>
          </a:prstGeom>
          <a:noFill/>
          <a:ln>
            <a:noFill/>
          </a:ln>
        </p:spPr>
        <p:txBody>
          <a:bodyPr spcFirstLastPara="1" wrap="square" lIns="91423" tIns="91423" rIns="91423" bIns="91423" anchor="t" anchorCtr="0">
            <a:normAutofit fontScale="85000" lnSpcReduction="10000"/>
          </a:bodyPr>
          <a:lstStyle/>
          <a:p>
            <a:pPr marL="0" indent="0" algn="ctr">
              <a:lnSpc>
                <a:spcPct val="160000"/>
              </a:lnSpc>
              <a:spcBef>
                <a:spcPts val="0"/>
              </a:spcBef>
              <a:buSzPct val="115032"/>
              <a:buNone/>
            </a:pPr>
            <a:r>
              <a:rPr lang="en-US" sz="2300"/>
              <a:t>Muchos niños que aprenden a leer (decodificar) en los primeros grados, luego enfrentan dificultades de comprensión.</a:t>
            </a:r>
            <a:endParaRPr sz="2000"/>
          </a:p>
          <a:p>
            <a:pPr marL="457189" indent="-228594">
              <a:buSzPct val="117647"/>
              <a:buNone/>
            </a:pPr>
            <a:endParaRPr/>
          </a:p>
          <a:p>
            <a:pPr marL="0" indent="0">
              <a:buSzPct val="117647"/>
              <a:buNone/>
            </a:pPr>
            <a:endParaRPr/>
          </a:p>
          <a:p>
            <a:pPr marL="0" indent="0">
              <a:buSzPct val="117647"/>
              <a:buNone/>
            </a:pPr>
            <a:endParaRPr/>
          </a:p>
          <a:p>
            <a:pPr marL="0" indent="0">
              <a:buSzPct val="117647"/>
              <a:buNone/>
            </a:pPr>
            <a:endParaRPr/>
          </a:p>
          <a:p>
            <a:pPr marL="0" indent="0">
              <a:buSzPct val="117647"/>
              <a:buNone/>
            </a:pPr>
            <a:endParaRPr/>
          </a:p>
          <a:p>
            <a:pPr marL="0" indent="0" algn="ctr">
              <a:buSzPct val="156862"/>
              <a:buNone/>
            </a:pPr>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9153666" cy="4011910"/>
          </a:xfrm>
          <a:prstGeom prst="rect">
            <a:avLst/>
          </a:prstGeom>
        </p:spPr>
      </p:pic>
      <p:pic>
        <p:nvPicPr>
          <p:cNvPr id="3" name="Imagen 2"/>
          <p:cNvPicPr>
            <a:picLocks noChangeAspect="1"/>
          </p:cNvPicPr>
          <p:nvPr/>
        </p:nvPicPr>
        <p:blipFill>
          <a:blip r:embed="rId3"/>
          <a:stretch>
            <a:fillRect/>
          </a:stretch>
        </p:blipFill>
        <p:spPr>
          <a:xfrm>
            <a:off x="0" y="3993422"/>
            <a:ext cx="9153666" cy="1183582"/>
          </a:xfrm>
          <a:prstGeom prst="rect">
            <a:avLst/>
          </a:prstGeom>
        </p:spPr>
      </p:pic>
    </p:spTree>
    <p:extLst>
      <p:ext uri="{BB962C8B-B14F-4D97-AF65-F5344CB8AC3E}">
        <p14:creationId xmlns:p14="http://schemas.microsoft.com/office/powerpoint/2010/main" val="3559160441"/>
      </p:ext>
    </p:extLst>
  </p:cSld>
  <p:clrMapOvr>
    <a:masterClrMapping/>
  </p:clrMapOvr>
  <p:transition spd="med">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923"/>
        <p:cNvGrpSpPr/>
        <p:nvPr/>
      </p:nvGrpSpPr>
      <p:grpSpPr>
        <a:xfrm>
          <a:off x="0" y="0"/>
          <a:ext cx="0" cy="0"/>
          <a:chOff x="0" y="0"/>
          <a:chExt cx="0" cy="0"/>
        </a:xfrm>
      </p:grpSpPr>
      <p:sp>
        <p:nvSpPr>
          <p:cNvPr id="924" name="Google Shape;924;p52"/>
          <p:cNvSpPr txBox="1">
            <a:spLocks noGrp="1"/>
          </p:cNvSpPr>
          <p:nvPr>
            <p:ph type="ctrTitle"/>
          </p:nvPr>
        </p:nvSpPr>
        <p:spPr>
          <a:xfrm>
            <a:off x="1395412" y="948350"/>
            <a:ext cx="4252500" cy="1159800"/>
          </a:xfrm>
          <a:prstGeom prst="rect">
            <a:avLst/>
          </a:prstGeom>
          <a:noFill/>
          <a:ln>
            <a:noFill/>
          </a:ln>
        </p:spPr>
        <p:txBody>
          <a:bodyPr spcFirstLastPara="1" wrap="square" lIns="91423" tIns="91423" rIns="91423" bIns="91423" anchor="b" anchorCtr="0">
            <a:noAutofit/>
          </a:bodyPr>
          <a:lstStyle/>
          <a:p>
            <a:pPr algn="ctr"/>
            <a:r>
              <a:rPr lang="en-US" sz="2800">
                <a:solidFill>
                  <a:srgbClr val="434343"/>
                </a:solidFill>
              </a:rPr>
              <a:t>¿Cómo desarrollar la fluidez lectora?</a:t>
            </a:r>
            <a:endParaRPr/>
          </a:p>
        </p:txBody>
      </p:sp>
      <p:pic>
        <p:nvPicPr>
          <p:cNvPr id="925" name="Google Shape;925;p52"/>
          <p:cNvPicPr preferRelativeResize="0">
            <a:picLocks noGrp="1"/>
          </p:cNvPicPr>
          <p:nvPr>
            <p:ph type="body" idx="4294967295"/>
          </p:nvPr>
        </p:nvPicPr>
        <p:blipFill rotWithShape="1">
          <a:blip r:embed="rId3">
            <a:alphaModFix/>
          </a:blip>
          <a:srcRect/>
          <a:stretch/>
        </p:blipFill>
        <p:spPr>
          <a:xfrm>
            <a:off x="1950721" y="2455849"/>
            <a:ext cx="2790825" cy="2214563"/>
          </a:xfrm>
          <a:prstGeom prst="rect">
            <a:avLst/>
          </a:prstGeom>
          <a:noFill/>
          <a:ln>
            <a:noFill/>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929"/>
        <p:cNvGrpSpPr/>
        <p:nvPr/>
      </p:nvGrpSpPr>
      <p:grpSpPr>
        <a:xfrm>
          <a:off x="0" y="0"/>
          <a:ext cx="0" cy="0"/>
          <a:chOff x="0" y="0"/>
          <a:chExt cx="0" cy="0"/>
        </a:xfrm>
      </p:grpSpPr>
      <p:sp>
        <p:nvSpPr>
          <p:cNvPr id="930" name="Google Shape;930;p53"/>
          <p:cNvSpPr txBox="1">
            <a:spLocks noGrp="1"/>
          </p:cNvSpPr>
          <p:nvPr>
            <p:ph type="title" idx="4294967295"/>
          </p:nvPr>
        </p:nvSpPr>
        <p:spPr>
          <a:xfrm>
            <a:off x="690881" y="937896"/>
            <a:ext cx="5687695" cy="819785"/>
          </a:xfrm>
          <a:prstGeom prst="rect">
            <a:avLst/>
          </a:prstGeom>
          <a:solidFill>
            <a:srgbClr val="FFC000"/>
          </a:solidFill>
          <a:ln>
            <a:noFill/>
          </a:ln>
        </p:spPr>
        <p:txBody>
          <a:bodyPr spcFirstLastPara="1" wrap="square" lIns="91423" tIns="91423" rIns="91423" bIns="91423" anchor="ctr" anchorCtr="0">
            <a:noAutofit/>
          </a:bodyPr>
          <a:lstStyle/>
          <a:p>
            <a:pPr algn="ctr"/>
            <a:r>
              <a:rPr lang="en-US"/>
              <a:t>Lectura repetida de textos</a:t>
            </a:r>
            <a:endParaRPr/>
          </a:p>
        </p:txBody>
      </p:sp>
      <p:sp>
        <p:nvSpPr>
          <p:cNvPr id="931" name="Google Shape;931;p53"/>
          <p:cNvSpPr txBox="1">
            <a:spLocks noGrp="1"/>
          </p:cNvSpPr>
          <p:nvPr>
            <p:ph type="body" idx="4294967295"/>
          </p:nvPr>
        </p:nvSpPr>
        <p:spPr>
          <a:xfrm>
            <a:off x="955041" y="1757681"/>
            <a:ext cx="5217160" cy="2836545"/>
          </a:xfrm>
          <a:prstGeom prst="rect">
            <a:avLst/>
          </a:prstGeom>
          <a:noFill/>
          <a:ln>
            <a:noFill/>
          </a:ln>
        </p:spPr>
        <p:txBody>
          <a:bodyPr spcFirstLastPara="1" wrap="square" lIns="91423" tIns="91423" rIns="91423" bIns="91423" anchor="t" anchorCtr="0">
            <a:normAutofit/>
          </a:bodyPr>
          <a:lstStyle/>
          <a:p>
            <a:pPr marL="457189" indent="-368291" algn="just">
              <a:lnSpc>
                <a:spcPct val="160000"/>
              </a:lnSpc>
              <a:spcBef>
                <a:spcPts val="0"/>
              </a:spcBef>
            </a:pPr>
            <a:r>
              <a:rPr lang="en-US" sz="1800"/>
              <a:t>Los estudios realizados en las décadas del ‘70 y ‘80 promovieron la lectura repetida de textos como un medio para desarrollar la fluidez</a:t>
            </a:r>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935"/>
        <p:cNvGrpSpPr/>
        <p:nvPr/>
      </p:nvGrpSpPr>
      <p:grpSpPr>
        <a:xfrm>
          <a:off x="0" y="0"/>
          <a:ext cx="0" cy="0"/>
          <a:chOff x="0" y="0"/>
          <a:chExt cx="0" cy="0"/>
        </a:xfrm>
      </p:grpSpPr>
      <p:sp>
        <p:nvSpPr>
          <p:cNvPr id="936" name="Google Shape;936;p54"/>
          <p:cNvSpPr txBox="1">
            <a:spLocks noGrp="1"/>
          </p:cNvSpPr>
          <p:nvPr>
            <p:ph type="body" idx="4294967295"/>
          </p:nvPr>
        </p:nvSpPr>
        <p:spPr>
          <a:xfrm>
            <a:off x="182881" y="287179"/>
            <a:ext cx="6033135" cy="4569143"/>
          </a:xfrm>
          <a:prstGeom prst="rect">
            <a:avLst/>
          </a:prstGeom>
          <a:solidFill>
            <a:srgbClr val="FFC000"/>
          </a:solidFill>
          <a:ln>
            <a:noFill/>
          </a:ln>
        </p:spPr>
        <p:txBody>
          <a:bodyPr spcFirstLastPara="1" wrap="square" lIns="91423" tIns="91423" rIns="91423" bIns="91423" anchor="t" anchorCtr="0">
            <a:normAutofit/>
          </a:bodyPr>
          <a:lstStyle/>
          <a:p>
            <a:pPr marL="88898" indent="0">
              <a:spcBef>
                <a:spcPts val="0"/>
              </a:spcBef>
              <a:buClr>
                <a:srgbClr val="222222"/>
              </a:buClr>
              <a:buSzPts val="2400"/>
              <a:buNone/>
            </a:pPr>
            <a:r>
              <a:rPr lang="en-US" sz="2400" b="1">
                <a:solidFill>
                  <a:srgbClr val="222222"/>
                </a:solidFill>
                <a:latin typeface="Montserrat"/>
                <a:ea typeface="Montserrat"/>
                <a:cs typeface="Montserrat"/>
                <a:sym typeface="Montserrat"/>
              </a:rPr>
              <a:t>Modelar la lectura.</a:t>
            </a:r>
            <a:endParaRPr/>
          </a:p>
          <a:p>
            <a:pPr marL="88898" indent="0">
              <a:spcBef>
                <a:spcPts val="0"/>
              </a:spcBef>
              <a:buClr>
                <a:srgbClr val="222222"/>
              </a:buClr>
              <a:buSzPts val="2400"/>
              <a:buNone/>
            </a:pPr>
            <a:r>
              <a:rPr lang="en-US" sz="2400" b="1">
                <a:solidFill>
                  <a:srgbClr val="222222"/>
                </a:solidFill>
                <a:latin typeface="Montserrat"/>
                <a:ea typeface="Montserrat"/>
                <a:cs typeface="Montserrat"/>
                <a:sym typeface="Montserrat"/>
              </a:rPr>
              <a:t>Lectura compartida de textos. </a:t>
            </a:r>
            <a:endParaRPr/>
          </a:p>
          <a:p>
            <a:pPr marL="457189" indent="-368291" algn="ctr">
              <a:lnSpc>
                <a:spcPct val="80000"/>
              </a:lnSpc>
              <a:buNone/>
            </a:pPr>
            <a:r>
              <a:rPr lang="en-US" sz="1800">
                <a:latin typeface="Arimo"/>
                <a:ea typeface="Arimo"/>
                <a:cs typeface="Arimo"/>
                <a:sym typeface="Arimo"/>
              </a:rPr>
              <a:t>Las lecturas compartidas de un mismo texto es la situación básica, propuesta en diferentes programas, para desarrollar fluidez </a:t>
            </a:r>
            <a:endParaRPr/>
          </a:p>
          <a:p>
            <a:pPr marL="457189" indent="-368291" algn="just">
              <a:lnSpc>
                <a:spcPct val="80000"/>
              </a:lnSpc>
              <a:buNone/>
            </a:pPr>
            <a:endParaRPr sz="1800">
              <a:latin typeface="Arimo"/>
              <a:ea typeface="Arimo"/>
              <a:cs typeface="Arimo"/>
              <a:sym typeface="Arimo"/>
            </a:endParaRPr>
          </a:p>
          <a:p>
            <a:pPr marL="457189" indent="-368291" algn="ctr">
              <a:lnSpc>
                <a:spcPct val="80000"/>
              </a:lnSpc>
              <a:buNone/>
            </a:pPr>
            <a:r>
              <a:rPr lang="en-US" sz="1800">
                <a:latin typeface="Arimo"/>
                <a:ea typeface="Arimo"/>
                <a:cs typeface="Arimo"/>
                <a:sym typeface="Arimo"/>
              </a:rPr>
              <a:t>¿Qué tipo de texto elegir para las lecturas compartidas? </a:t>
            </a:r>
            <a:endParaRPr/>
          </a:p>
          <a:p>
            <a:pPr marL="457189" indent="-368291" algn="just">
              <a:lnSpc>
                <a:spcPct val="80000"/>
              </a:lnSpc>
              <a:buNone/>
            </a:pPr>
            <a:endParaRPr sz="1800">
              <a:latin typeface="Arimo"/>
              <a:ea typeface="Arimo"/>
              <a:cs typeface="Arimo"/>
              <a:sym typeface="Arimo"/>
            </a:endParaRPr>
          </a:p>
          <a:p>
            <a:pPr marL="457189" indent="-368291" algn="ctr">
              <a:lnSpc>
                <a:spcPct val="80000"/>
              </a:lnSpc>
              <a:buNone/>
            </a:pPr>
            <a:r>
              <a:rPr lang="en-US" sz="1800">
                <a:latin typeface="Arimo"/>
                <a:ea typeface="Arimo"/>
                <a:cs typeface="Arimo"/>
                <a:sym typeface="Arimo"/>
              </a:rPr>
              <a:t>Es conveniente realizar esta práctica con todo tipo de texto que responda al nivel de comprensión de los niños. </a:t>
            </a:r>
            <a:endParaRPr/>
          </a:p>
          <a:p>
            <a:pPr marL="457189" indent="-368291" algn="ctr">
              <a:lnSpc>
                <a:spcPct val="80000"/>
              </a:lnSpc>
              <a:buNone/>
            </a:pPr>
            <a:r>
              <a:rPr lang="en-US" sz="1800">
                <a:latin typeface="Arimo"/>
                <a:ea typeface="Arimo"/>
                <a:cs typeface="Arimo"/>
                <a:sym typeface="Arimo"/>
              </a:rPr>
              <a:t>Los cuentos o textos expositivos breves que puedan interesarles y particularmente material para ser leído en voz alta:</a:t>
            </a:r>
            <a:endParaRPr/>
          </a:p>
          <a:p>
            <a:pPr marL="457189" indent="-368291" algn="ctr">
              <a:lnSpc>
                <a:spcPct val="80000"/>
              </a:lnSpc>
              <a:buNone/>
            </a:pPr>
            <a:r>
              <a:rPr lang="en-US" sz="1800">
                <a:latin typeface="Arimo"/>
                <a:ea typeface="Arimo"/>
                <a:cs typeface="Arimo"/>
                <a:sym typeface="Arimo"/>
              </a:rPr>
              <a:t>poesías, canciones, chistes, historietas, guiones de teatro y radio, historias conocidas.</a:t>
            </a:r>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pic>
        <p:nvPicPr>
          <p:cNvPr id="59" name="Google Shape;59;p13"/>
          <p:cNvPicPr preferRelativeResize="0"/>
          <p:nvPr/>
        </p:nvPicPr>
        <p:blipFill>
          <a:blip r:embed="rId3">
            <a:alphaModFix/>
          </a:blip>
          <a:stretch>
            <a:fillRect/>
          </a:stretch>
        </p:blipFill>
        <p:spPr>
          <a:xfrm>
            <a:off x="1613000" y="1662875"/>
            <a:ext cx="5800725" cy="2886075"/>
          </a:xfrm>
          <a:prstGeom prst="rect">
            <a:avLst/>
          </a:prstGeom>
          <a:noFill/>
          <a:ln>
            <a:noFill/>
          </a:ln>
        </p:spPr>
      </p:pic>
      <p:sp>
        <p:nvSpPr>
          <p:cNvPr id="60" name="Google Shape;60;p13"/>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Leemos un texto sobre un loro</a:t>
            </a:r>
            <a:endParaRPr/>
          </a:p>
        </p:txBody>
      </p:sp>
      <p:sp>
        <p:nvSpPr>
          <p:cNvPr id="61" name="Google Shape;61;p1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a:t>Los loros son pájaros, que tienen diferentes colores y pueden repetir palabras.</a:t>
            </a:r>
            <a:endParaRPr/>
          </a:p>
          <a:p>
            <a:pPr marL="0" lvl="0" indent="0" algn="l" rtl="0">
              <a:spcBef>
                <a:spcPts val="1200"/>
              </a:spcBef>
              <a:spcAft>
                <a:spcPts val="1200"/>
              </a:spcAft>
              <a:buNone/>
            </a:pPr>
            <a:endParaRPr/>
          </a:p>
        </p:txBody>
      </p:sp>
    </p:spTree>
    <p:extLst>
      <p:ext uri="{BB962C8B-B14F-4D97-AF65-F5344CB8AC3E}">
        <p14:creationId xmlns:p14="http://schemas.microsoft.com/office/powerpoint/2010/main" val="1818358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pic>
        <p:nvPicPr>
          <p:cNvPr id="66" name="Google Shape;66;p14"/>
          <p:cNvPicPr preferRelativeResize="0"/>
          <p:nvPr/>
        </p:nvPicPr>
        <p:blipFill>
          <a:blip r:embed="rId3">
            <a:alphaModFix/>
          </a:blip>
          <a:stretch>
            <a:fillRect/>
          </a:stretch>
        </p:blipFill>
        <p:spPr>
          <a:xfrm>
            <a:off x="1121725" y="437300"/>
            <a:ext cx="1209675" cy="1266825"/>
          </a:xfrm>
          <a:prstGeom prst="rect">
            <a:avLst/>
          </a:prstGeom>
          <a:noFill/>
          <a:ln>
            <a:noFill/>
          </a:ln>
        </p:spPr>
      </p:pic>
      <p:pic>
        <p:nvPicPr>
          <p:cNvPr id="67" name="Google Shape;67;p14"/>
          <p:cNvPicPr preferRelativeResize="0"/>
          <p:nvPr/>
        </p:nvPicPr>
        <p:blipFill>
          <a:blip r:embed="rId4">
            <a:alphaModFix/>
          </a:blip>
          <a:stretch>
            <a:fillRect/>
          </a:stretch>
        </p:blipFill>
        <p:spPr>
          <a:xfrm>
            <a:off x="1112200" y="1900550"/>
            <a:ext cx="1228725" cy="1266825"/>
          </a:xfrm>
          <a:prstGeom prst="rect">
            <a:avLst/>
          </a:prstGeom>
          <a:noFill/>
          <a:ln>
            <a:noFill/>
          </a:ln>
        </p:spPr>
      </p:pic>
      <p:pic>
        <p:nvPicPr>
          <p:cNvPr id="68" name="Google Shape;68;p14"/>
          <p:cNvPicPr preferRelativeResize="0"/>
          <p:nvPr/>
        </p:nvPicPr>
        <p:blipFill>
          <a:blip r:embed="rId5">
            <a:alphaModFix/>
          </a:blip>
          <a:stretch>
            <a:fillRect/>
          </a:stretch>
        </p:blipFill>
        <p:spPr>
          <a:xfrm>
            <a:off x="1126487" y="3482000"/>
            <a:ext cx="1200150" cy="1114425"/>
          </a:xfrm>
          <a:prstGeom prst="rect">
            <a:avLst/>
          </a:prstGeom>
          <a:noFill/>
          <a:ln>
            <a:noFill/>
          </a:ln>
        </p:spPr>
      </p:pic>
      <p:sp>
        <p:nvSpPr>
          <p:cNvPr id="69" name="Google Shape;69;p14"/>
          <p:cNvSpPr txBox="1">
            <a:spLocks noGrp="1"/>
          </p:cNvSpPr>
          <p:nvPr>
            <p:ph type="title"/>
          </p:nvPr>
        </p:nvSpPr>
        <p:spPr>
          <a:xfrm>
            <a:off x="2530225" y="757663"/>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Ahora... ¡Leemos en eco!</a:t>
            </a:r>
            <a:endParaRPr/>
          </a:p>
          <a:p>
            <a:pPr marL="0" lvl="0" indent="0" algn="l" rtl="0">
              <a:spcBef>
                <a:spcPts val="0"/>
              </a:spcBef>
              <a:spcAft>
                <a:spcPts val="0"/>
              </a:spcAft>
              <a:buNone/>
            </a:pPr>
            <a:endParaRPr/>
          </a:p>
        </p:txBody>
      </p:sp>
      <p:sp>
        <p:nvSpPr>
          <p:cNvPr id="70" name="Google Shape;70;p14"/>
          <p:cNvSpPr txBox="1">
            <a:spLocks noGrp="1"/>
          </p:cNvSpPr>
          <p:nvPr>
            <p:ph type="title"/>
          </p:nvPr>
        </p:nvSpPr>
        <p:spPr>
          <a:xfrm>
            <a:off x="2530225" y="222660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Ahora... ¡Leemos a coro!</a:t>
            </a:r>
            <a:endParaRPr/>
          </a:p>
        </p:txBody>
      </p:sp>
      <p:sp>
        <p:nvSpPr>
          <p:cNvPr id="71" name="Google Shape;71;p14"/>
          <p:cNvSpPr txBox="1">
            <a:spLocks noGrp="1"/>
          </p:cNvSpPr>
          <p:nvPr>
            <p:ph type="title"/>
          </p:nvPr>
        </p:nvSpPr>
        <p:spPr>
          <a:xfrm>
            <a:off x="2483800" y="348200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 leer!</a:t>
            </a:r>
            <a:endParaRPr/>
          </a:p>
          <a:p>
            <a:pPr marL="0" lvl="0" indent="0" algn="l" rtl="0">
              <a:spcBef>
                <a:spcPts val="0"/>
              </a:spcBef>
              <a:spcAft>
                <a:spcPts val="0"/>
              </a:spcAft>
              <a:buNone/>
            </a:pPr>
            <a:endParaRPr/>
          </a:p>
        </p:txBody>
      </p:sp>
      <p:sp>
        <p:nvSpPr>
          <p:cNvPr id="72" name="Google Shape;72;p14"/>
          <p:cNvSpPr txBox="1">
            <a:spLocks noGrp="1"/>
          </p:cNvSpPr>
          <p:nvPr>
            <p:ph type="body" idx="1"/>
          </p:nvPr>
        </p:nvSpPr>
        <p:spPr>
          <a:xfrm>
            <a:off x="2493325" y="4044400"/>
            <a:ext cx="8520600" cy="459600"/>
          </a:xfrm>
          <a:prstGeom prst="rect">
            <a:avLst/>
          </a:prstGeom>
        </p:spPr>
        <p:txBody>
          <a:bodyPr spcFirstLastPara="1" wrap="square" lIns="91425" tIns="91425" rIns="91425" bIns="91425" anchor="t" anchorCtr="0">
            <a:normAutofit fontScale="40000" lnSpcReduction="20000"/>
          </a:bodyPr>
          <a:lstStyle/>
          <a:p>
            <a:pPr marL="0" lvl="0" indent="0" algn="l" rtl="0">
              <a:spcBef>
                <a:spcPts val="0"/>
              </a:spcBef>
              <a:spcAft>
                <a:spcPts val="1200"/>
              </a:spcAft>
              <a:buNone/>
            </a:pPr>
            <a:r>
              <a:rPr lang="es-419"/>
              <a:t>Practicamos la lectura del texto cuantas veces necesitemos.</a:t>
            </a:r>
            <a:endParaRPr/>
          </a:p>
        </p:txBody>
      </p:sp>
    </p:spTree>
    <p:extLst>
      <p:ext uri="{BB962C8B-B14F-4D97-AF65-F5344CB8AC3E}">
        <p14:creationId xmlns:p14="http://schemas.microsoft.com/office/powerpoint/2010/main" val="40777559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Después de leer</a:t>
            </a:r>
            <a:endParaRPr/>
          </a:p>
        </p:txBody>
      </p:sp>
      <p:sp>
        <p:nvSpPr>
          <p:cNvPr id="78" name="Google Shape;78;p15"/>
          <p:cNvSpPr txBox="1">
            <a:spLocks noGrp="1"/>
          </p:cNvSpPr>
          <p:nvPr>
            <p:ph type="body" idx="1"/>
          </p:nvPr>
        </p:nvSpPr>
        <p:spPr>
          <a:xfrm>
            <a:off x="311700" y="955750"/>
            <a:ext cx="8520600" cy="36129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s-419"/>
              <a:t>Seleccionamos la respuesta correcta</a:t>
            </a:r>
            <a:endParaRPr/>
          </a:p>
        </p:txBody>
      </p:sp>
      <p:pic>
        <p:nvPicPr>
          <p:cNvPr id="79" name="Google Shape;79;p15"/>
          <p:cNvPicPr preferRelativeResize="0"/>
          <p:nvPr/>
        </p:nvPicPr>
        <p:blipFill>
          <a:blip r:embed="rId3">
            <a:alphaModFix/>
          </a:blip>
          <a:stretch>
            <a:fillRect/>
          </a:stretch>
        </p:blipFill>
        <p:spPr>
          <a:xfrm>
            <a:off x="305850" y="1516150"/>
            <a:ext cx="2583900" cy="1548200"/>
          </a:xfrm>
          <a:prstGeom prst="rect">
            <a:avLst/>
          </a:prstGeom>
          <a:noFill/>
          <a:ln>
            <a:noFill/>
          </a:ln>
        </p:spPr>
      </p:pic>
      <p:grpSp>
        <p:nvGrpSpPr>
          <p:cNvPr id="80" name="Google Shape;80;p15"/>
          <p:cNvGrpSpPr/>
          <p:nvPr/>
        </p:nvGrpSpPr>
        <p:grpSpPr>
          <a:xfrm>
            <a:off x="328901" y="2987925"/>
            <a:ext cx="2614199" cy="1900625"/>
            <a:chOff x="328901" y="2987925"/>
            <a:chExt cx="2614199" cy="1900625"/>
          </a:xfrm>
        </p:grpSpPr>
        <p:pic>
          <p:nvPicPr>
            <p:cNvPr id="81" name="Google Shape;81;p15"/>
            <p:cNvPicPr preferRelativeResize="0"/>
            <p:nvPr/>
          </p:nvPicPr>
          <p:blipFill>
            <a:blip r:embed="rId4">
              <a:alphaModFix/>
            </a:blip>
            <a:stretch>
              <a:fillRect/>
            </a:stretch>
          </p:blipFill>
          <p:spPr>
            <a:xfrm>
              <a:off x="328901" y="2987925"/>
              <a:ext cx="2516150" cy="1900625"/>
            </a:xfrm>
            <a:prstGeom prst="rect">
              <a:avLst/>
            </a:prstGeom>
            <a:noFill/>
            <a:ln>
              <a:noFill/>
            </a:ln>
          </p:spPr>
        </p:pic>
        <p:sp>
          <p:nvSpPr>
            <p:cNvPr id="82" name="Google Shape;82;p15"/>
            <p:cNvSpPr/>
            <p:nvPr/>
          </p:nvSpPr>
          <p:spPr>
            <a:xfrm>
              <a:off x="2637700" y="4188550"/>
              <a:ext cx="305400" cy="6999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lgn="ctr"/>
              <a:endParaRPr>
                <a:latin typeface="Lato"/>
                <a:ea typeface="Lato"/>
                <a:cs typeface="Lato"/>
                <a:sym typeface="Lato"/>
              </a:endParaRPr>
            </a:p>
          </p:txBody>
        </p:sp>
      </p:grpSp>
      <p:grpSp>
        <p:nvGrpSpPr>
          <p:cNvPr id="83" name="Google Shape;83;p15"/>
          <p:cNvGrpSpPr/>
          <p:nvPr/>
        </p:nvGrpSpPr>
        <p:grpSpPr>
          <a:xfrm>
            <a:off x="5015663" y="1709625"/>
            <a:ext cx="3727913" cy="1547925"/>
            <a:chOff x="5015663" y="1709625"/>
            <a:chExt cx="3727913" cy="1547925"/>
          </a:xfrm>
        </p:grpSpPr>
        <p:pic>
          <p:nvPicPr>
            <p:cNvPr id="84" name="Google Shape;84;p15"/>
            <p:cNvPicPr preferRelativeResize="0"/>
            <p:nvPr/>
          </p:nvPicPr>
          <p:blipFill>
            <a:blip r:embed="rId5">
              <a:alphaModFix/>
            </a:blip>
            <a:stretch>
              <a:fillRect/>
            </a:stretch>
          </p:blipFill>
          <p:spPr>
            <a:xfrm>
              <a:off x="5015663" y="1885950"/>
              <a:ext cx="3590925" cy="1371600"/>
            </a:xfrm>
            <a:prstGeom prst="rect">
              <a:avLst/>
            </a:prstGeom>
            <a:noFill/>
            <a:ln>
              <a:noFill/>
            </a:ln>
          </p:spPr>
        </p:pic>
        <p:sp>
          <p:nvSpPr>
            <p:cNvPr id="85" name="Google Shape;85;p15"/>
            <p:cNvSpPr/>
            <p:nvPr/>
          </p:nvSpPr>
          <p:spPr>
            <a:xfrm>
              <a:off x="8230575" y="1709625"/>
              <a:ext cx="513000" cy="7692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lgn="ctr"/>
              <a:endParaRPr>
                <a:latin typeface="Lato"/>
                <a:ea typeface="Lato"/>
                <a:cs typeface="Lato"/>
                <a:sym typeface="Lato"/>
              </a:endParaRPr>
            </a:p>
          </p:txBody>
        </p:sp>
      </p:grpSp>
      <p:cxnSp>
        <p:nvCxnSpPr>
          <p:cNvPr id="86" name="Google Shape;86;p15"/>
          <p:cNvCxnSpPr>
            <a:stCxn id="77" idx="2"/>
          </p:cNvCxnSpPr>
          <p:nvPr/>
        </p:nvCxnSpPr>
        <p:spPr>
          <a:xfrm>
            <a:off x="4572000" y="1017450"/>
            <a:ext cx="44100" cy="38061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98446206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7"/>
          <p:cNvSpPr txBox="1">
            <a:spLocks noGrp="1"/>
          </p:cNvSpPr>
          <p:nvPr>
            <p:ph type="title"/>
          </p:nvPr>
        </p:nvSpPr>
        <p:spPr>
          <a:xfrm>
            <a:off x="311700" y="162750"/>
            <a:ext cx="8520600" cy="1391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a:t>Leamos este texto sobre un animal muy particular que se llama rata canguro</a:t>
            </a:r>
            <a:endParaRPr/>
          </a:p>
          <a:p>
            <a:pPr marL="0" lvl="0" indent="0" algn="l" rtl="0">
              <a:spcBef>
                <a:spcPts val="0"/>
              </a:spcBef>
              <a:spcAft>
                <a:spcPts val="0"/>
              </a:spcAft>
              <a:buNone/>
            </a:pPr>
            <a:endParaRPr/>
          </a:p>
        </p:txBody>
      </p:sp>
      <p:pic>
        <p:nvPicPr>
          <p:cNvPr id="99" name="Google Shape;99;p17"/>
          <p:cNvPicPr preferRelativeResize="0"/>
          <p:nvPr/>
        </p:nvPicPr>
        <p:blipFill>
          <a:blip r:embed="rId3">
            <a:alphaModFix/>
          </a:blip>
          <a:stretch>
            <a:fillRect/>
          </a:stretch>
        </p:blipFill>
        <p:spPr>
          <a:xfrm>
            <a:off x="1385888" y="1554138"/>
            <a:ext cx="6372225" cy="2486025"/>
          </a:xfrm>
          <a:prstGeom prst="rect">
            <a:avLst/>
          </a:prstGeom>
          <a:noFill/>
          <a:ln>
            <a:noFill/>
          </a:ln>
        </p:spPr>
      </p:pic>
    </p:spTree>
    <p:extLst>
      <p:ext uri="{BB962C8B-B14F-4D97-AF65-F5344CB8AC3E}">
        <p14:creationId xmlns:p14="http://schemas.microsoft.com/office/powerpoint/2010/main" val="256222551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4" name="Google Shape;104;p18"/>
          <p:cNvPicPr preferRelativeResize="0"/>
          <p:nvPr/>
        </p:nvPicPr>
        <p:blipFill>
          <a:blip r:embed="rId3">
            <a:alphaModFix/>
          </a:blip>
          <a:stretch>
            <a:fillRect/>
          </a:stretch>
        </p:blipFill>
        <p:spPr>
          <a:xfrm>
            <a:off x="1121725" y="437300"/>
            <a:ext cx="1209675" cy="1266825"/>
          </a:xfrm>
          <a:prstGeom prst="rect">
            <a:avLst/>
          </a:prstGeom>
          <a:noFill/>
          <a:ln>
            <a:noFill/>
          </a:ln>
        </p:spPr>
      </p:pic>
      <p:pic>
        <p:nvPicPr>
          <p:cNvPr id="105" name="Google Shape;105;p18"/>
          <p:cNvPicPr preferRelativeResize="0"/>
          <p:nvPr/>
        </p:nvPicPr>
        <p:blipFill>
          <a:blip r:embed="rId4">
            <a:alphaModFix/>
          </a:blip>
          <a:stretch>
            <a:fillRect/>
          </a:stretch>
        </p:blipFill>
        <p:spPr>
          <a:xfrm>
            <a:off x="1112200" y="1900550"/>
            <a:ext cx="1228725" cy="1266825"/>
          </a:xfrm>
          <a:prstGeom prst="rect">
            <a:avLst/>
          </a:prstGeom>
          <a:noFill/>
          <a:ln>
            <a:noFill/>
          </a:ln>
        </p:spPr>
      </p:pic>
      <p:pic>
        <p:nvPicPr>
          <p:cNvPr id="106" name="Google Shape;106;p18"/>
          <p:cNvPicPr preferRelativeResize="0"/>
          <p:nvPr/>
        </p:nvPicPr>
        <p:blipFill>
          <a:blip r:embed="rId5">
            <a:alphaModFix/>
          </a:blip>
          <a:stretch>
            <a:fillRect/>
          </a:stretch>
        </p:blipFill>
        <p:spPr>
          <a:xfrm>
            <a:off x="1126487" y="3482000"/>
            <a:ext cx="1200150" cy="1114425"/>
          </a:xfrm>
          <a:prstGeom prst="rect">
            <a:avLst/>
          </a:prstGeom>
          <a:noFill/>
          <a:ln>
            <a:noFill/>
          </a:ln>
        </p:spPr>
      </p:pic>
      <p:sp>
        <p:nvSpPr>
          <p:cNvPr id="107" name="Google Shape;107;p18"/>
          <p:cNvSpPr txBox="1">
            <a:spLocks noGrp="1"/>
          </p:cNvSpPr>
          <p:nvPr>
            <p:ph type="title"/>
          </p:nvPr>
        </p:nvSpPr>
        <p:spPr>
          <a:xfrm>
            <a:off x="2530225" y="757663"/>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Ahora... ¡Leemos en eco!</a:t>
            </a:r>
            <a:endParaRPr/>
          </a:p>
          <a:p>
            <a:pPr marL="0" lvl="0" indent="0" algn="l" rtl="0">
              <a:spcBef>
                <a:spcPts val="0"/>
              </a:spcBef>
              <a:spcAft>
                <a:spcPts val="0"/>
              </a:spcAft>
              <a:buNone/>
            </a:pPr>
            <a:endParaRPr/>
          </a:p>
        </p:txBody>
      </p:sp>
      <p:sp>
        <p:nvSpPr>
          <p:cNvPr id="108" name="Google Shape;108;p18"/>
          <p:cNvSpPr txBox="1">
            <a:spLocks noGrp="1"/>
          </p:cNvSpPr>
          <p:nvPr>
            <p:ph type="title"/>
          </p:nvPr>
        </p:nvSpPr>
        <p:spPr>
          <a:xfrm>
            <a:off x="2530225" y="222660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Ahora... ¡Leemos a coro!</a:t>
            </a:r>
            <a:endParaRPr/>
          </a:p>
        </p:txBody>
      </p:sp>
      <p:sp>
        <p:nvSpPr>
          <p:cNvPr id="109" name="Google Shape;109;p18"/>
          <p:cNvSpPr txBox="1">
            <a:spLocks noGrp="1"/>
          </p:cNvSpPr>
          <p:nvPr>
            <p:ph type="title"/>
          </p:nvPr>
        </p:nvSpPr>
        <p:spPr>
          <a:xfrm>
            <a:off x="2483800" y="348200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 leer!</a:t>
            </a:r>
            <a:endParaRPr/>
          </a:p>
          <a:p>
            <a:pPr marL="0" lvl="0" indent="0" algn="l" rtl="0">
              <a:spcBef>
                <a:spcPts val="0"/>
              </a:spcBef>
              <a:spcAft>
                <a:spcPts val="0"/>
              </a:spcAft>
              <a:buNone/>
            </a:pPr>
            <a:endParaRPr/>
          </a:p>
        </p:txBody>
      </p:sp>
      <p:sp>
        <p:nvSpPr>
          <p:cNvPr id="110" name="Google Shape;110;p18"/>
          <p:cNvSpPr txBox="1">
            <a:spLocks noGrp="1"/>
          </p:cNvSpPr>
          <p:nvPr>
            <p:ph type="body" idx="1"/>
          </p:nvPr>
        </p:nvSpPr>
        <p:spPr>
          <a:xfrm>
            <a:off x="2493325" y="4044400"/>
            <a:ext cx="8520600" cy="459600"/>
          </a:xfrm>
          <a:prstGeom prst="rect">
            <a:avLst/>
          </a:prstGeom>
        </p:spPr>
        <p:txBody>
          <a:bodyPr spcFirstLastPara="1" wrap="square" lIns="91425" tIns="91425" rIns="91425" bIns="91425" anchor="t" anchorCtr="0">
            <a:normAutofit fontScale="40000" lnSpcReduction="20000"/>
          </a:bodyPr>
          <a:lstStyle/>
          <a:p>
            <a:pPr marL="0" lvl="0" indent="0" algn="l" rtl="0">
              <a:spcBef>
                <a:spcPts val="0"/>
              </a:spcBef>
              <a:spcAft>
                <a:spcPts val="1200"/>
              </a:spcAft>
              <a:buNone/>
            </a:pPr>
            <a:r>
              <a:rPr lang="es-419"/>
              <a:t>Practicamos la lectura del texto cuantas veces necesitemos.</a:t>
            </a:r>
            <a:endParaRPr/>
          </a:p>
        </p:txBody>
      </p:sp>
    </p:spTree>
    <p:extLst>
      <p:ext uri="{BB962C8B-B14F-4D97-AF65-F5344CB8AC3E}">
        <p14:creationId xmlns:p14="http://schemas.microsoft.com/office/powerpoint/2010/main" val="381582136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9"/>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Después de leer</a:t>
            </a:r>
            <a:endParaRPr/>
          </a:p>
          <a:p>
            <a:pPr marL="0" lvl="0" indent="0" algn="l" rtl="0">
              <a:spcBef>
                <a:spcPts val="0"/>
              </a:spcBef>
              <a:spcAft>
                <a:spcPts val="0"/>
              </a:spcAft>
              <a:buNone/>
            </a:pPr>
            <a:endParaRPr/>
          </a:p>
        </p:txBody>
      </p:sp>
      <p:sp>
        <p:nvSpPr>
          <p:cNvPr id="116" name="Google Shape;116;p19"/>
          <p:cNvSpPr txBox="1">
            <a:spLocks noGrp="1"/>
          </p:cNvSpPr>
          <p:nvPr>
            <p:ph type="body" idx="1"/>
          </p:nvPr>
        </p:nvSpPr>
        <p:spPr>
          <a:xfrm>
            <a:off x="311700" y="1152475"/>
            <a:ext cx="8520600" cy="459600"/>
          </a:xfrm>
          <a:prstGeom prst="rect">
            <a:avLst/>
          </a:prstGeom>
        </p:spPr>
        <p:txBody>
          <a:bodyPr spcFirstLastPara="1" wrap="square" lIns="91425" tIns="91425" rIns="91425" bIns="91425" anchor="t" anchorCtr="0">
            <a:normAutofit fontScale="40000" lnSpcReduction="20000"/>
          </a:bodyPr>
          <a:lstStyle/>
          <a:p>
            <a:pPr marL="0" lvl="0" indent="0" algn="l" rtl="0">
              <a:spcBef>
                <a:spcPts val="0"/>
              </a:spcBef>
              <a:spcAft>
                <a:spcPts val="1200"/>
              </a:spcAft>
              <a:buNone/>
            </a:pPr>
            <a:r>
              <a:rPr lang="es-419"/>
              <a:t>Indicamos verdadero o falso marcando con una </a:t>
            </a:r>
            <a:r>
              <a:rPr lang="es-419" b="1"/>
              <a:t>X </a:t>
            </a:r>
            <a:r>
              <a:rPr lang="es-419"/>
              <a:t>en donde corresponda.</a:t>
            </a:r>
            <a:endParaRPr/>
          </a:p>
        </p:txBody>
      </p:sp>
      <p:pic>
        <p:nvPicPr>
          <p:cNvPr id="117" name="Google Shape;117;p19"/>
          <p:cNvPicPr preferRelativeResize="0"/>
          <p:nvPr/>
        </p:nvPicPr>
        <p:blipFill>
          <a:blip r:embed="rId3">
            <a:alphaModFix/>
          </a:blip>
          <a:stretch>
            <a:fillRect/>
          </a:stretch>
        </p:blipFill>
        <p:spPr>
          <a:xfrm>
            <a:off x="1647025" y="1874375"/>
            <a:ext cx="5849949" cy="2277550"/>
          </a:xfrm>
          <a:prstGeom prst="rect">
            <a:avLst/>
          </a:prstGeom>
          <a:noFill/>
          <a:ln>
            <a:noFill/>
          </a:ln>
        </p:spPr>
      </p:pic>
    </p:spTree>
    <p:extLst>
      <p:ext uri="{BB962C8B-B14F-4D97-AF65-F5344CB8AC3E}">
        <p14:creationId xmlns:p14="http://schemas.microsoft.com/office/powerpoint/2010/main" val="166476388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940"/>
        <p:cNvGrpSpPr/>
        <p:nvPr/>
      </p:nvGrpSpPr>
      <p:grpSpPr>
        <a:xfrm>
          <a:off x="0" y="0"/>
          <a:ext cx="0" cy="0"/>
          <a:chOff x="0" y="0"/>
          <a:chExt cx="0" cy="0"/>
        </a:xfrm>
      </p:grpSpPr>
      <p:sp>
        <p:nvSpPr>
          <p:cNvPr id="941" name="Google Shape;941;p55"/>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58</a:t>
            </a:fld>
            <a:endParaRPr/>
          </a:p>
        </p:txBody>
      </p:sp>
      <p:sp>
        <p:nvSpPr>
          <p:cNvPr id="942" name="Google Shape;942;p55"/>
          <p:cNvSpPr/>
          <p:nvPr/>
        </p:nvSpPr>
        <p:spPr>
          <a:xfrm>
            <a:off x="420416" y="864906"/>
            <a:ext cx="5665075" cy="3584186"/>
          </a:xfrm>
          <a:prstGeom prst="rect">
            <a:avLst/>
          </a:prstGeom>
          <a:noFill/>
          <a:ln>
            <a:noFill/>
          </a:ln>
        </p:spPr>
        <p:txBody>
          <a:bodyPr spcFirstLastPara="1" wrap="square" lIns="91423" tIns="45699" rIns="91423" bIns="45699" anchor="t" anchorCtr="0">
            <a:noAutofit/>
          </a:bodyPr>
          <a:lstStyle/>
          <a:p>
            <a:pPr marL="457189" indent="-368291" algn="just">
              <a:lnSpc>
                <a:spcPct val="160000"/>
              </a:lnSpc>
              <a:buClr>
                <a:srgbClr val="FFC800"/>
              </a:buClr>
              <a:buSzPts val="2200"/>
              <a:buFont typeface="Montserrat Light"/>
              <a:buChar char="◂"/>
            </a:pPr>
            <a:r>
              <a:rPr lang="en-US" sz="1800">
                <a:solidFill>
                  <a:srgbClr val="434343"/>
                </a:solidFill>
                <a:latin typeface="Montserrat Light"/>
                <a:ea typeface="Montserrat Light"/>
                <a:cs typeface="Montserrat Light"/>
                <a:sym typeface="Montserrat Light"/>
              </a:rPr>
              <a:t>El docente puede leer el texto y proporcionar el modelo. </a:t>
            </a:r>
            <a:endParaRPr/>
          </a:p>
          <a:p>
            <a:pPr marL="457189" indent="-368291" algn="just">
              <a:lnSpc>
                <a:spcPct val="160000"/>
              </a:lnSpc>
              <a:buClr>
                <a:srgbClr val="FFC800"/>
              </a:buClr>
              <a:buSzPts val="2200"/>
              <a:buFont typeface="Montserrat Light"/>
              <a:buChar char="◂"/>
            </a:pPr>
            <a:r>
              <a:rPr lang="en-US" sz="1800">
                <a:solidFill>
                  <a:srgbClr val="434343"/>
                </a:solidFill>
                <a:latin typeface="Montserrat Light"/>
                <a:ea typeface="Montserrat Light"/>
                <a:cs typeface="Montserrat Light"/>
                <a:sym typeface="Montserrat Light"/>
              </a:rPr>
              <a:t>Luego da el texto a los niños con barras que marcan el lugar donde deben hacer pausas; por ejemplo: “del otro lado del puente/ lo recibió un guardia/ con una inmensa y brillante espada/ un pesado escudo/ y una lanza.” </a:t>
            </a:r>
            <a:endParaRPr sz="1800">
              <a:solidFill>
                <a:srgbClr val="434343"/>
              </a:solidFill>
              <a:latin typeface="Montserrat Light"/>
              <a:ea typeface="Montserrat Light"/>
              <a:cs typeface="Montserrat Light"/>
              <a:sym typeface="Montserrat Light"/>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sp>
        <p:nvSpPr>
          <p:cNvPr id="947" name="Google Shape;947;p56"/>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59</a:t>
            </a:fld>
            <a:endParaRPr/>
          </a:p>
        </p:txBody>
      </p:sp>
      <p:pic>
        <p:nvPicPr>
          <p:cNvPr id="948" name="Google Shape;948;p56"/>
          <p:cNvPicPr preferRelativeResize="0"/>
          <p:nvPr/>
        </p:nvPicPr>
        <p:blipFill rotWithShape="1">
          <a:blip r:embed="rId3">
            <a:alphaModFix/>
          </a:blip>
          <a:srcRect/>
          <a:stretch/>
        </p:blipFill>
        <p:spPr>
          <a:xfrm>
            <a:off x="1566043" y="1590444"/>
            <a:ext cx="4246308" cy="3566899"/>
          </a:xfrm>
          <a:prstGeom prst="rect">
            <a:avLst/>
          </a:prstGeom>
          <a:noFill/>
          <a:ln>
            <a:noFill/>
          </a:ln>
        </p:spPr>
      </p:pic>
      <p:sp>
        <p:nvSpPr>
          <p:cNvPr id="949" name="Google Shape;949;p56"/>
          <p:cNvSpPr/>
          <p:nvPr/>
        </p:nvSpPr>
        <p:spPr>
          <a:xfrm>
            <a:off x="352095" y="161078"/>
            <a:ext cx="6027684" cy="1429366"/>
          </a:xfrm>
          <a:prstGeom prst="rect">
            <a:avLst/>
          </a:prstGeom>
          <a:noFill/>
          <a:ln>
            <a:noFill/>
          </a:ln>
        </p:spPr>
        <p:txBody>
          <a:bodyPr spcFirstLastPara="1" wrap="square" lIns="91423" tIns="45699" rIns="91423" bIns="45699" anchor="t" anchorCtr="0">
            <a:noAutofit/>
          </a:bodyPr>
          <a:lstStyle/>
          <a:p>
            <a:pPr marL="457189" indent="-368291" algn="just">
              <a:lnSpc>
                <a:spcPct val="160000"/>
              </a:lnSpc>
              <a:buClr>
                <a:srgbClr val="FFC800"/>
              </a:buClr>
              <a:buSzPts val="2200"/>
              <a:buFont typeface="Montserrat Light"/>
              <a:buChar char="◂"/>
            </a:pPr>
            <a:r>
              <a:rPr lang="en-US">
                <a:solidFill>
                  <a:srgbClr val="434343"/>
                </a:solidFill>
                <a:latin typeface="Montserrat Light"/>
                <a:ea typeface="Montserrat Light"/>
                <a:cs typeface="Montserrat Light"/>
                <a:sym typeface="Montserrat Light"/>
              </a:rPr>
              <a:t>La lectura en “eco”. </a:t>
            </a:r>
            <a:endParaRPr/>
          </a:p>
          <a:p>
            <a:pPr marL="457189" indent="-368291" algn="just">
              <a:lnSpc>
                <a:spcPct val="160000"/>
              </a:lnSpc>
              <a:buClr>
                <a:srgbClr val="FFC800"/>
              </a:buClr>
              <a:buSzPts val="2200"/>
              <a:buFont typeface="Montserrat Light"/>
              <a:buChar char="◂"/>
            </a:pPr>
            <a:r>
              <a:rPr lang="en-US">
                <a:solidFill>
                  <a:srgbClr val="434343"/>
                </a:solidFill>
                <a:latin typeface="Montserrat Light"/>
                <a:ea typeface="Montserrat Light"/>
                <a:cs typeface="Montserrat Light"/>
                <a:sym typeface="Montserrat Light"/>
              </a:rPr>
              <a:t>El docente lee una frase u oración y el niño lee lo mismo inmediatamente después de que el docente lo haga. Se alternan los niños que son el “eco” del docente.</a:t>
            </a:r>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953"/>
        <p:cNvGrpSpPr/>
        <p:nvPr/>
      </p:nvGrpSpPr>
      <p:grpSpPr>
        <a:xfrm>
          <a:off x="0" y="0"/>
          <a:ext cx="0" cy="0"/>
          <a:chOff x="0" y="0"/>
          <a:chExt cx="0" cy="0"/>
        </a:xfrm>
      </p:grpSpPr>
      <p:pic>
        <p:nvPicPr>
          <p:cNvPr id="954" name="Google Shape;954;p57" descr="A screenshot of a cell phone&#10;&#10;Description automatically generated"/>
          <p:cNvPicPr preferRelativeResize="0">
            <a:picLocks noGrp="1"/>
          </p:cNvPicPr>
          <p:nvPr>
            <p:ph type="body" idx="4294967295"/>
          </p:nvPr>
        </p:nvPicPr>
        <p:blipFill rotWithShape="1">
          <a:blip r:embed="rId3">
            <a:alphaModFix/>
          </a:blip>
          <a:srcRect l="30170" t="19653" r="8203" b="8332"/>
          <a:stretch/>
        </p:blipFill>
        <p:spPr>
          <a:xfrm>
            <a:off x="601251" y="613871"/>
            <a:ext cx="5574082" cy="4070125"/>
          </a:xfrm>
          <a:prstGeom prst="rect">
            <a:avLst/>
          </a:prstGeom>
          <a:noFill/>
          <a:ln>
            <a:noFill/>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958"/>
        <p:cNvGrpSpPr/>
        <p:nvPr/>
      </p:nvGrpSpPr>
      <p:grpSpPr>
        <a:xfrm>
          <a:off x="0" y="0"/>
          <a:ext cx="0" cy="0"/>
          <a:chOff x="0" y="0"/>
          <a:chExt cx="0" cy="0"/>
        </a:xfrm>
      </p:grpSpPr>
      <p:sp>
        <p:nvSpPr>
          <p:cNvPr id="959" name="Google Shape;959;p58"/>
          <p:cNvSpPr txBox="1">
            <a:spLocks noGrp="1"/>
          </p:cNvSpPr>
          <p:nvPr>
            <p:ph type="title"/>
          </p:nvPr>
        </p:nvSpPr>
        <p:spPr>
          <a:xfrm>
            <a:off x="2535795" y="1392043"/>
            <a:ext cx="5384801" cy="668100"/>
          </a:xfrm>
          <a:prstGeom prst="rect">
            <a:avLst/>
          </a:prstGeom>
          <a:noFill/>
          <a:ln>
            <a:noFill/>
          </a:ln>
        </p:spPr>
        <p:txBody>
          <a:bodyPr spcFirstLastPara="1" wrap="square" lIns="91423" tIns="91423" rIns="91423" bIns="91423" anchor="b" anchorCtr="0">
            <a:noAutofit/>
          </a:bodyPr>
          <a:lstStyle/>
          <a:p>
            <a:r>
              <a:rPr lang="en-US"/>
              <a:t>Modelar la lectura en voz alta</a:t>
            </a:r>
            <a:endParaRPr/>
          </a:p>
        </p:txBody>
      </p:sp>
      <p:sp>
        <p:nvSpPr>
          <p:cNvPr id="960" name="Google Shape;960;p58"/>
          <p:cNvSpPr txBox="1">
            <a:spLocks noGrp="1"/>
          </p:cNvSpPr>
          <p:nvPr>
            <p:ph type="body" idx="1"/>
          </p:nvPr>
        </p:nvSpPr>
        <p:spPr>
          <a:xfrm>
            <a:off x="2154621" y="1912883"/>
            <a:ext cx="5621104" cy="2602891"/>
          </a:xfrm>
          <a:prstGeom prst="rect">
            <a:avLst/>
          </a:prstGeom>
          <a:noFill/>
          <a:ln>
            <a:noFill/>
          </a:ln>
        </p:spPr>
        <p:txBody>
          <a:bodyPr spcFirstLastPara="1" wrap="square" lIns="91423" tIns="91423" rIns="91423" bIns="91423" anchor="t" anchorCtr="0">
            <a:normAutofit/>
          </a:bodyPr>
          <a:lstStyle/>
          <a:p>
            <a:pPr marL="0" indent="0">
              <a:lnSpc>
                <a:spcPct val="90000"/>
              </a:lnSpc>
              <a:spcBef>
                <a:spcPts val="0"/>
              </a:spcBef>
              <a:buNone/>
            </a:pPr>
            <a:endParaRPr sz="1500"/>
          </a:p>
          <a:p>
            <a:pPr>
              <a:lnSpc>
                <a:spcPct val="90000"/>
              </a:lnSpc>
              <a:buClr>
                <a:schemeClr val="dk1"/>
              </a:buClr>
            </a:pPr>
            <a:r>
              <a:rPr lang="en-US" sz="1500"/>
              <a:t>Proporciona enseñanza directa  para la decodificación de palabras no conocidas, la expresión y la segmentación en frases adecuadas.</a:t>
            </a:r>
            <a:endParaRPr/>
          </a:p>
          <a:p>
            <a:pPr>
              <a:lnSpc>
                <a:spcPct val="90000"/>
              </a:lnSpc>
              <a:buClr>
                <a:schemeClr val="dk1"/>
              </a:buClr>
            </a:pPr>
            <a:r>
              <a:rPr lang="en-US" sz="1500"/>
              <a:t>Promueve la lectura independiente.</a:t>
            </a:r>
            <a:endParaRPr/>
          </a:p>
          <a:p>
            <a:pPr>
              <a:lnSpc>
                <a:spcPct val="90000"/>
              </a:lnSpc>
              <a:spcAft>
                <a:spcPts val="600"/>
              </a:spcAft>
              <a:buClr>
                <a:schemeClr val="dk1"/>
              </a:buClr>
            </a:pPr>
            <a:r>
              <a:rPr lang="en-US" sz="1500"/>
              <a:t>Promueve el desarrollo de la prosodia (la entonación) señalando los límites de frases. </a:t>
            </a:r>
            <a:endParaRPr/>
          </a:p>
        </p:txBody>
      </p:sp>
      <p:sp>
        <p:nvSpPr>
          <p:cNvPr id="961" name="Google Shape;961;p58"/>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pPr>
              <a:spcAft>
                <a:spcPts val="600"/>
              </a:spcAft>
            </a:pPr>
            <a:fld id="{00000000-1234-1234-1234-123412341234}" type="slidenum">
              <a:rPr lang="en-US"/>
              <a:pPr>
                <a:spcAft>
                  <a:spcPts val="600"/>
                </a:spcAft>
              </a:pPr>
              <a:t>61</a:t>
            </a:fld>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7"/>
          <p:cNvSpPr txBox="1">
            <a:spLocks noGrp="1"/>
          </p:cNvSpPr>
          <p:nvPr>
            <p:ph type="title"/>
          </p:nvPr>
        </p:nvSpPr>
        <p:spPr>
          <a:xfrm>
            <a:off x="311700" y="162750"/>
            <a:ext cx="8679900" cy="1608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sz="2700"/>
              <a:t>¡Leemos la historia de la niña de los zapatos rojos!</a:t>
            </a:r>
            <a:endParaRPr sz="2700"/>
          </a:p>
          <a:p>
            <a:pPr marL="0" lvl="0" indent="0" algn="l" rtl="0">
              <a:spcBef>
                <a:spcPts val="0"/>
              </a:spcBef>
              <a:spcAft>
                <a:spcPts val="0"/>
              </a:spcAft>
              <a:buNone/>
            </a:pPr>
            <a:endParaRPr/>
          </a:p>
        </p:txBody>
      </p:sp>
      <p:sp>
        <p:nvSpPr>
          <p:cNvPr id="174" name="Google Shape;174;p27"/>
          <p:cNvSpPr txBox="1">
            <a:spLocks noGrp="1"/>
          </p:cNvSpPr>
          <p:nvPr>
            <p:ph type="body" idx="1"/>
          </p:nvPr>
        </p:nvSpPr>
        <p:spPr>
          <a:xfrm>
            <a:off x="311700" y="724900"/>
            <a:ext cx="8520600" cy="1111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a:t>¿Sabés qué quiere decir internarse en el bosque? Significa entrar en el bosque. </a:t>
            </a:r>
            <a:endParaRPr/>
          </a:p>
          <a:p>
            <a:pPr marL="0" lvl="0" indent="0" algn="l" rtl="0">
              <a:spcBef>
                <a:spcPts val="1200"/>
              </a:spcBef>
              <a:spcAft>
                <a:spcPts val="1200"/>
              </a:spcAft>
              <a:buNone/>
            </a:pPr>
            <a:endParaRPr/>
          </a:p>
        </p:txBody>
      </p:sp>
      <p:pic>
        <p:nvPicPr>
          <p:cNvPr id="175" name="Google Shape;175;p27"/>
          <p:cNvPicPr preferRelativeResize="0"/>
          <p:nvPr/>
        </p:nvPicPr>
        <p:blipFill rotWithShape="1">
          <a:blip r:embed="rId3">
            <a:alphaModFix/>
          </a:blip>
          <a:srcRect b="29067"/>
          <a:stretch/>
        </p:blipFill>
        <p:spPr>
          <a:xfrm>
            <a:off x="18850" y="1527650"/>
            <a:ext cx="4887259" cy="2976025"/>
          </a:xfrm>
          <a:prstGeom prst="rect">
            <a:avLst/>
          </a:prstGeom>
          <a:noFill/>
          <a:ln>
            <a:noFill/>
          </a:ln>
        </p:spPr>
      </p:pic>
      <p:pic>
        <p:nvPicPr>
          <p:cNvPr id="176" name="Google Shape;176;p27"/>
          <p:cNvPicPr preferRelativeResize="0"/>
          <p:nvPr/>
        </p:nvPicPr>
        <p:blipFill rotWithShape="1">
          <a:blip r:embed="rId4">
            <a:alphaModFix/>
          </a:blip>
          <a:srcRect t="13494"/>
          <a:stretch/>
        </p:blipFill>
        <p:spPr>
          <a:xfrm>
            <a:off x="4719475" y="1847250"/>
            <a:ext cx="4424524" cy="2672908"/>
          </a:xfrm>
          <a:prstGeom prst="rect">
            <a:avLst/>
          </a:prstGeom>
          <a:noFill/>
          <a:ln>
            <a:noFill/>
          </a:ln>
        </p:spPr>
      </p:pic>
    </p:spTree>
    <p:extLst>
      <p:ext uri="{BB962C8B-B14F-4D97-AF65-F5344CB8AC3E}">
        <p14:creationId xmlns:p14="http://schemas.microsoft.com/office/powerpoint/2010/main" val="57314339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pic>
        <p:nvPicPr>
          <p:cNvPr id="181" name="Google Shape;181;p28"/>
          <p:cNvPicPr preferRelativeResize="0"/>
          <p:nvPr/>
        </p:nvPicPr>
        <p:blipFill>
          <a:blip r:embed="rId3">
            <a:alphaModFix/>
          </a:blip>
          <a:stretch>
            <a:fillRect/>
          </a:stretch>
        </p:blipFill>
        <p:spPr>
          <a:xfrm>
            <a:off x="1112200" y="986150"/>
            <a:ext cx="1228725" cy="1266825"/>
          </a:xfrm>
          <a:prstGeom prst="rect">
            <a:avLst/>
          </a:prstGeom>
          <a:noFill/>
          <a:ln>
            <a:noFill/>
          </a:ln>
        </p:spPr>
      </p:pic>
      <p:pic>
        <p:nvPicPr>
          <p:cNvPr id="182" name="Google Shape;182;p28"/>
          <p:cNvPicPr preferRelativeResize="0"/>
          <p:nvPr/>
        </p:nvPicPr>
        <p:blipFill>
          <a:blip r:embed="rId4">
            <a:alphaModFix/>
          </a:blip>
          <a:stretch>
            <a:fillRect/>
          </a:stretch>
        </p:blipFill>
        <p:spPr>
          <a:xfrm>
            <a:off x="1126487" y="2567600"/>
            <a:ext cx="1200150" cy="1114425"/>
          </a:xfrm>
          <a:prstGeom prst="rect">
            <a:avLst/>
          </a:prstGeom>
          <a:noFill/>
          <a:ln>
            <a:noFill/>
          </a:ln>
        </p:spPr>
      </p:pic>
      <p:sp>
        <p:nvSpPr>
          <p:cNvPr id="183" name="Google Shape;183;p28"/>
          <p:cNvSpPr txBox="1">
            <a:spLocks noGrp="1"/>
          </p:cNvSpPr>
          <p:nvPr>
            <p:ph type="title"/>
          </p:nvPr>
        </p:nvSpPr>
        <p:spPr>
          <a:xfrm>
            <a:off x="2530225" y="131220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Ahora... ¡Leemos a coro!</a:t>
            </a:r>
            <a:endParaRPr/>
          </a:p>
        </p:txBody>
      </p:sp>
      <p:sp>
        <p:nvSpPr>
          <p:cNvPr id="184" name="Google Shape;184;p28"/>
          <p:cNvSpPr txBox="1">
            <a:spLocks noGrp="1"/>
          </p:cNvSpPr>
          <p:nvPr>
            <p:ph type="title"/>
          </p:nvPr>
        </p:nvSpPr>
        <p:spPr>
          <a:xfrm>
            <a:off x="2483800" y="256760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¡A leer!</a:t>
            </a:r>
            <a:endParaRPr/>
          </a:p>
          <a:p>
            <a:pPr marL="0" lvl="0" indent="0" algn="l" rtl="0">
              <a:spcBef>
                <a:spcPts val="0"/>
              </a:spcBef>
              <a:spcAft>
                <a:spcPts val="0"/>
              </a:spcAft>
              <a:buNone/>
            </a:pPr>
            <a:endParaRPr/>
          </a:p>
        </p:txBody>
      </p:sp>
      <p:sp>
        <p:nvSpPr>
          <p:cNvPr id="185" name="Google Shape;185;p28"/>
          <p:cNvSpPr txBox="1">
            <a:spLocks noGrp="1"/>
          </p:cNvSpPr>
          <p:nvPr>
            <p:ph type="body" idx="1"/>
          </p:nvPr>
        </p:nvSpPr>
        <p:spPr>
          <a:xfrm>
            <a:off x="2493325" y="3130000"/>
            <a:ext cx="8520600" cy="459600"/>
          </a:xfrm>
          <a:prstGeom prst="rect">
            <a:avLst/>
          </a:prstGeom>
        </p:spPr>
        <p:txBody>
          <a:bodyPr spcFirstLastPara="1" wrap="square" lIns="91425" tIns="91425" rIns="91425" bIns="91425" anchor="t" anchorCtr="0">
            <a:normAutofit fontScale="40000" lnSpcReduction="20000"/>
          </a:bodyPr>
          <a:lstStyle/>
          <a:p>
            <a:pPr marL="0" lvl="0" indent="0" algn="l" rtl="0">
              <a:spcBef>
                <a:spcPts val="0"/>
              </a:spcBef>
              <a:spcAft>
                <a:spcPts val="1200"/>
              </a:spcAft>
              <a:buNone/>
            </a:pPr>
            <a:r>
              <a:rPr lang="es-419"/>
              <a:t>Practicamos la lectura del texto cuantas veces necesitemos.</a:t>
            </a:r>
            <a:endParaRPr/>
          </a:p>
        </p:txBody>
      </p:sp>
    </p:spTree>
    <p:extLst>
      <p:ext uri="{BB962C8B-B14F-4D97-AF65-F5344CB8AC3E}">
        <p14:creationId xmlns:p14="http://schemas.microsoft.com/office/powerpoint/2010/main" val="285726259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29"/>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Después de leer</a:t>
            </a:r>
            <a:endParaRPr/>
          </a:p>
          <a:p>
            <a:pPr marL="0" lvl="0" indent="0" algn="l" rtl="0">
              <a:spcBef>
                <a:spcPts val="0"/>
              </a:spcBef>
              <a:spcAft>
                <a:spcPts val="0"/>
              </a:spcAft>
              <a:buNone/>
            </a:pPr>
            <a:endParaRPr/>
          </a:p>
        </p:txBody>
      </p:sp>
      <p:sp>
        <p:nvSpPr>
          <p:cNvPr id="191" name="Google Shape;191;p29"/>
          <p:cNvSpPr txBox="1">
            <a:spLocks noGrp="1"/>
          </p:cNvSpPr>
          <p:nvPr>
            <p:ph type="body" idx="1"/>
          </p:nvPr>
        </p:nvSpPr>
        <p:spPr>
          <a:xfrm>
            <a:off x="311700" y="951275"/>
            <a:ext cx="8520600" cy="459600"/>
          </a:xfrm>
          <a:prstGeom prst="rect">
            <a:avLst/>
          </a:prstGeom>
        </p:spPr>
        <p:txBody>
          <a:bodyPr spcFirstLastPara="1" wrap="square" lIns="91425" tIns="91425" rIns="91425" bIns="91425" anchor="t" anchorCtr="0">
            <a:normAutofit fontScale="40000" lnSpcReduction="20000"/>
          </a:bodyPr>
          <a:lstStyle/>
          <a:p>
            <a:pPr marL="0" lvl="0" indent="0" algn="l" rtl="0">
              <a:spcBef>
                <a:spcPts val="0"/>
              </a:spcBef>
              <a:spcAft>
                <a:spcPts val="1200"/>
              </a:spcAft>
              <a:buNone/>
            </a:pPr>
            <a:r>
              <a:rPr lang="es-419"/>
              <a:t>Seleccionamos con una </a:t>
            </a:r>
            <a:r>
              <a:rPr lang="es-419" b="1"/>
              <a:t>X</a:t>
            </a:r>
            <a:r>
              <a:rPr lang="es-419"/>
              <a:t> la respuesta correcta.</a:t>
            </a:r>
            <a:endParaRPr/>
          </a:p>
        </p:txBody>
      </p:sp>
      <p:pic>
        <p:nvPicPr>
          <p:cNvPr id="192" name="Google Shape;192;p29"/>
          <p:cNvPicPr preferRelativeResize="0"/>
          <p:nvPr/>
        </p:nvPicPr>
        <p:blipFill>
          <a:blip r:embed="rId3">
            <a:alphaModFix/>
          </a:blip>
          <a:stretch>
            <a:fillRect/>
          </a:stretch>
        </p:blipFill>
        <p:spPr>
          <a:xfrm>
            <a:off x="311700" y="1751900"/>
            <a:ext cx="4257675" cy="2466975"/>
          </a:xfrm>
          <a:prstGeom prst="rect">
            <a:avLst/>
          </a:prstGeom>
          <a:noFill/>
          <a:ln>
            <a:noFill/>
          </a:ln>
        </p:spPr>
      </p:pic>
      <p:pic>
        <p:nvPicPr>
          <p:cNvPr id="193" name="Google Shape;193;p29"/>
          <p:cNvPicPr preferRelativeResize="0"/>
          <p:nvPr/>
        </p:nvPicPr>
        <p:blipFill>
          <a:blip r:embed="rId4">
            <a:alphaModFix/>
          </a:blip>
          <a:stretch>
            <a:fillRect/>
          </a:stretch>
        </p:blipFill>
        <p:spPr>
          <a:xfrm>
            <a:off x="4841325" y="1663925"/>
            <a:ext cx="3990975" cy="2876550"/>
          </a:xfrm>
          <a:prstGeom prst="rect">
            <a:avLst/>
          </a:prstGeom>
          <a:noFill/>
          <a:ln>
            <a:noFill/>
          </a:ln>
        </p:spPr>
      </p:pic>
    </p:spTree>
    <p:extLst>
      <p:ext uri="{BB962C8B-B14F-4D97-AF65-F5344CB8AC3E}">
        <p14:creationId xmlns:p14="http://schemas.microsoft.com/office/powerpoint/2010/main" val="406856442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0"/>
          <p:cNvSpPr txBox="1">
            <a:spLocks noGrp="1"/>
          </p:cNvSpPr>
          <p:nvPr>
            <p:ph type="title"/>
          </p:nvPr>
        </p:nvSpPr>
        <p:spPr>
          <a:xfrm>
            <a:off x="311700" y="1627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Después de leer</a:t>
            </a:r>
            <a:endParaRPr/>
          </a:p>
          <a:p>
            <a:pPr marL="0" lvl="0" indent="0" algn="l" rtl="0">
              <a:spcBef>
                <a:spcPts val="0"/>
              </a:spcBef>
              <a:spcAft>
                <a:spcPts val="0"/>
              </a:spcAft>
              <a:buNone/>
            </a:pPr>
            <a:endParaRPr/>
          </a:p>
        </p:txBody>
      </p:sp>
      <p:sp>
        <p:nvSpPr>
          <p:cNvPr id="199" name="Google Shape;199;p30"/>
          <p:cNvSpPr txBox="1">
            <a:spLocks noGrp="1"/>
          </p:cNvSpPr>
          <p:nvPr>
            <p:ph type="body" idx="1"/>
          </p:nvPr>
        </p:nvSpPr>
        <p:spPr>
          <a:xfrm>
            <a:off x="311700" y="722675"/>
            <a:ext cx="8520600" cy="459600"/>
          </a:xfrm>
          <a:prstGeom prst="rect">
            <a:avLst/>
          </a:prstGeom>
        </p:spPr>
        <p:txBody>
          <a:bodyPr spcFirstLastPara="1" wrap="square" lIns="91425" tIns="91425" rIns="91425" bIns="91425" anchor="t" anchorCtr="0">
            <a:normAutofit fontScale="40000" lnSpcReduction="20000"/>
          </a:bodyPr>
          <a:lstStyle/>
          <a:p>
            <a:pPr marL="0" lvl="0" indent="0" algn="l" rtl="0">
              <a:spcBef>
                <a:spcPts val="0"/>
              </a:spcBef>
              <a:spcAft>
                <a:spcPts val="1200"/>
              </a:spcAft>
              <a:buNone/>
            </a:pPr>
            <a:r>
              <a:rPr lang="es-419"/>
              <a:t>Seleccionamos y escribimos las palabras que completan las frases. </a:t>
            </a:r>
            <a:endParaRPr/>
          </a:p>
        </p:txBody>
      </p:sp>
      <p:pic>
        <p:nvPicPr>
          <p:cNvPr id="200" name="Google Shape;200;p30"/>
          <p:cNvPicPr preferRelativeResize="0"/>
          <p:nvPr/>
        </p:nvPicPr>
        <p:blipFill>
          <a:blip r:embed="rId3">
            <a:alphaModFix/>
          </a:blip>
          <a:stretch>
            <a:fillRect/>
          </a:stretch>
        </p:blipFill>
        <p:spPr>
          <a:xfrm>
            <a:off x="2213325" y="1248875"/>
            <a:ext cx="4928225" cy="3717900"/>
          </a:xfrm>
          <a:prstGeom prst="rect">
            <a:avLst/>
          </a:prstGeom>
          <a:noFill/>
          <a:ln>
            <a:noFill/>
          </a:ln>
        </p:spPr>
      </p:pic>
    </p:spTree>
    <p:extLst>
      <p:ext uri="{BB962C8B-B14F-4D97-AF65-F5344CB8AC3E}">
        <p14:creationId xmlns:p14="http://schemas.microsoft.com/office/powerpoint/2010/main" val="361596736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965"/>
        <p:cNvGrpSpPr/>
        <p:nvPr/>
      </p:nvGrpSpPr>
      <p:grpSpPr>
        <a:xfrm>
          <a:off x="0" y="0"/>
          <a:ext cx="0" cy="0"/>
          <a:chOff x="0" y="0"/>
          <a:chExt cx="0" cy="0"/>
        </a:xfrm>
      </p:grpSpPr>
      <p:sp>
        <p:nvSpPr>
          <p:cNvPr id="966" name="Google Shape;966;p59"/>
          <p:cNvSpPr txBox="1">
            <a:spLocks noGrp="1"/>
          </p:cNvSpPr>
          <p:nvPr>
            <p:ph type="title" idx="4294967295"/>
          </p:nvPr>
        </p:nvSpPr>
        <p:spPr>
          <a:xfrm>
            <a:off x="1432561" y="2237582"/>
            <a:ext cx="2956560" cy="668338"/>
          </a:xfrm>
          <a:prstGeom prst="rect">
            <a:avLst/>
          </a:prstGeom>
          <a:noFill/>
          <a:ln>
            <a:noFill/>
          </a:ln>
        </p:spPr>
        <p:txBody>
          <a:bodyPr spcFirstLastPara="1" wrap="square" lIns="91423" tIns="91423" rIns="91423" bIns="91423" anchor="b" anchorCtr="0">
            <a:noAutofit/>
          </a:bodyPr>
          <a:lstStyle/>
          <a:p>
            <a:r>
              <a:rPr lang="en-US"/>
              <a:t>Más ejemplos</a:t>
            </a:r>
            <a:endParaRPr/>
          </a:p>
        </p:txBody>
      </p:sp>
      <p:pic>
        <p:nvPicPr>
          <p:cNvPr id="967" name="Google Shape;967;p59"/>
          <p:cNvPicPr preferRelativeResize="0">
            <a:picLocks noGrp="1"/>
          </p:cNvPicPr>
          <p:nvPr>
            <p:ph type="body" idx="4294967295"/>
          </p:nvPr>
        </p:nvPicPr>
        <p:blipFill rotWithShape="1">
          <a:blip r:embed="rId3">
            <a:alphaModFix/>
          </a:blip>
          <a:srcRect/>
          <a:stretch/>
        </p:blipFill>
        <p:spPr>
          <a:xfrm>
            <a:off x="5272056" y="1150401"/>
            <a:ext cx="3140075" cy="2351088"/>
          </a:xfrm>
          <a:prstGeom prst="rect">
            <a:avLst/>
          </a:prstGeom>
          <a:noFill/>
          <a:ln w="9525" cap="flat" cmpd="sng">
            <a:solidFill>
              <a:schemeClr val="dk1"/>
            </a:solidFill>
            <a:prstDash val="solid"/>
            <a:round/>
            <a:headEnd type="none" w="sm" len="sm"/>
            <a:tailEnd type="none" w="sm" len="sm"/>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971"/>
        <p:cNvGrpSpPr/>
        <p:nvPr/>
      </p:nvGrpSpPr>
      <p:grpSpPr>
        <a:xfrm>
          <a:off x="0" y="0"/>
          <a:ext cx="0" cy="0"/>
          <a:chOff x="0" y="0"/>
          <a:chExt cx="0" cy="0"/>
        </a:xfrm>
      </p:grpSpPr>
      <p:sp>
        <p:nvSpPr>
          <p:cNvPr id="972" name="Google Shape;972;p60"/>
          <p:cNvSpPr txBox="1">
            <a:spLocks noGrp="1"/>
          </p:cNvSpPr>
          <p:nvPr>
            <p:ph type="body" idx="4294967295"/>
          </p:nvPr>
        </p:nvSpPr>
        <p:spPr>
          <a:xfrm>
            <a:off x="419100" y="342551"/>
            <a:ext cx="8305800" cy="2593975"/>
          </a:xfrm>
          <a:prstGeom prst="rect">
            <a:avLst/>
          </a:prstGeom>
          <a:solidFill>
            <a:srgbClr val="FFFFCC"/>
          </a:solidFill>
          <a:ln>
            <a:noFill/>
          </a:ln>
        </p:spPr>
        <p:txBody>
          <a:bodyPr spcFirstLastPara="1" wrap="square" lIns="91423" tIns="91423" rIns="91423" bIns="91423" anchor="t" anchorCtr="0">
            <a:normAutofit lnSpcReduction="10000"/>
          </a:bodyPr>
          <a:lstStyle/>
          <a:p>
            <a:pPr marL="457189" indent="-368291">
              <a:lnSpc>
                <a:spcPct val="110000"/>
              </a:lnSpc>
              <a:spcBef>
                <a:spcPts val="0"/>
              </a:spcBef>
              <a:buClr>
                <a:schemeClr val="dk1"/>
              </a:buClr>
            </a:pPr>
            <a:r>
              <a:rPr lang="en-US" sz="1500"/>
              <a:t>El docente lee el texto, mostrando las imágenes. Al leer el texto, muestra con el dedo, cómo va siguiendo  la escritura. </a:t>
            </a:r>
            <a:endParaRPr/>
          </a:p>
          <a:p>
            <a:pPr marL="457189" indent="-228594">
              <a:lnSpc>
                <a:spcPct val="110000"/>
              </a:lnSpc>
              <a:buClr>
                <a:schemeClr val="dk1"/>
              </a:buClr>
              <a:buNone/>
            </a:pPr>
            <a:endParaRPr sz="1500"/>
          </a:p>
          <a:p>
            <a:pPr marL="457189" indent="-368291">
              <a:lnSpc>
                <a:spcPct val="110000"/>
              </a:lnSpc>
              <a:spcAft>
                <a:spcPts val="600"/>
              </a:spcAft>
              <a:buClr>
                <a:schemeClr val="dk1"/>
              </a:buClr>
            </a:pPr>
            <a:r>
              <a:rPr lang="en-US" sz="1500"/>
              <a:t>El docente le pide a un niño que se coloque al lado de ella. Luego, le pide que vaya señalando con el dedo el texto para que ella pueda leer. El docente lee al ritmo de la lectura que pauta el niño. Si el niño mueve su dedo despacio, el docente lee despacio y si el niño lo mueve rápido, el docente lee rápido. La situación puede tornarse divertida cuando los niños se dan cuenta que pueden manipular el ritmo de lectura del docente. </a:t>
            </a:r>
            <a:endParaRPr/>
          </a:p>
        </p:txBody>
      </p:sp>
      <p:pic>
        <p:nvPicPr>
          <p:cNvPr id="973" name="Google Shape;973;p60"/>
          <p:cNvPicPr preferRelativeResize="0"/>
          <p:nvPr/>
        </p:nvPicPr>
        <p:blipFill rotWithShape="1">
          <a:blip r:embed="rId3">
            <a:alphaModFix/>
          </a:blip>
          <a:srcRect/>
          <a:stretch/>
        </p:blipFill>
        <p:spPr>
          <a:xfrm>
            <a:off x="3383868" y="3006806"/>
            <a:ext cx="2592288" cy="1944216"/>
          </a:xfrm>
          <a:prstGeom prst="rect">
            <a:avLst/>
          </a:prstGeom>
          <a:noFill/>
          <a:ln>
            <a:noFill/>
          </a:ln>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977"/>
        <p:cNvGrpSpPr/>
        <p:nvPr/>
      </p:nvGrpSpPr>
      <p:grpSpPr>
        <a:xfrm>
          <a:off x="0" y="0"/>
          <a:ext cx="0" cy="0"/>
          <a:chOff x="0" y="0"/>
          <a:chExt cx="0" cy="0"/>
        </a:xfrm>
      </p:grpSpPr>
      <p:sp>
        <p:nvSpPr>
          <p:cNvPr id="978" name="Google Shape;978;p61"/>
          <p:cNvSpPr txBox="1">
            <a:spLocks noGrp="1"/>
          </p:cNvSpPr>
          <p:nvPr>
            <p:ph type="ctrTitle" idx="4294967295"/>
          </p:nvPr>
        </p:nvSpPr>
        <p:spPr>
          <a:xfrm>
            <a:off x="314326" y="312135"/>
            <a:ext cx="6034088" cy="971550"/>
          </a:xfrm>
          <a:prstGeom prst="rect">
            <a:avLst/>
          </a:prstGeom>
          <a:noFill/>
          <a:ln>
            <a:noFill/>
          </a:ln>
        </p:spPr>
        <p:txBody>
          <a:bodyPr spcFirstLastPara="1" wrap="square" lIns="91423" tIns="91423" rIns="91423" bIns="91423" anchor="b" anchorCtr="0">
            <a:normAutofit fontScale="90000"/>
          </a:bodyPr>
          <a:lstStyle/>
          <a:p>
            <a:pPr algn="ctr">
              <a:buSzPct val="111111"/>
            </a:pPr>
            <a:r>
              <a:rPr lang="en-US"/>
              <a:t>“Ponerle voces a los textos” </a:t>
            </a:r>
            <a:br>
              <a:rPr lang="en-US"/>
            </a:br>
            <a:r>
              <a:rPr lang="en-US"/>
              <a:t>Texto expositivo con marco narrativo</a:t>
            </a:r>
            <a:endParaRPr/>
          </a:p>
        </p:txBody>
      </p:sp>
      <p:sp>
        <p:nvSpPr>
          <p:cNvPr id="979" name="Google Shape;979;p61"/>
          <p:cNvSpPr txBox="1">
            <a:spLocks noGrp="1"/>
          </p:cNvSpPr>
          <p:nvPr>
            <p:ph type="subTitle" idx="4294967295"/>
          </p:nvPr>
        </p:nvSpPr>
        <p:spPr>
          <a:xfrm>
            <a:off x="1" y="1368425"/>
            <a:ext cx="6348413" cy="3589338"/>
          </a:xfrm>
          <a:prstGeom prst="rect">
            <a:avLst/>
          </a:prstGeom>
          <a:noFill/>
          <a:ln>
            <a:noFill/>
          </a:ln>
        </p:spPr>
        <p:txBody>
          <a:bodyPr spcFirstLastPara="1" wrap="square" lIns="91423" tIns="91423" rIns="91423" bIns="91423" anchor="t" anchorCtr="0">
            <a:normAutofit fontScale="70000" lnSpcReduction="20000"/>
          </a:bodyPr>
          <a:lstStyle/>
          <a:p>
            <a:pPr marL="88898" indent="0" algn="ctr">
              <a:buSzPct val="142857"/>
              <a:buNone/>
            </a:pPr>
            <a:r>
              <a:rPr lang="en-US"/>
              <a:t>El señor de los esteros</a:t>
            </a:r>
            <a:endParaRPr/>
          </a:p>
          <a:p>
            <a:pPr marL="88898" indent="0" algn="just">
              <a:buSzPct val="142857"/>
              <a:buNone/>
            </a:pPr>
            <a:r>
              <a:rPr lang="en-US"/>
              <a:t>El agua está quieta en la laguna, entre las plantas flotantes aparecen unos ojos atentos, y poco a poco surge un hocico alargado y angosto. De pronto el animal abre su enorme boca y atrapa un pez que andaba descuidado. - ¿Saben qué es?  </a:t>
            </a:r>
            <a:endParaRPr/>
          </a:p>
          <a:p>
            <a:pPr marL="88898" indent="0" algn="just">
              <a:buSzPct val="142857"/>
              <a:buNone/>
            </a:pPr>
            <a:r>
              <a:rPr lang="en-US"/>
              <a:t>Es un  yacaré, el cocodrilo americano que ha conseguido su almuerzo.</a:t>
            </a:r>
            <a:endParaRPr/>
          </a:p>
          <a:p>
            <a:pPr marL="88898" indent="0" algn="just">
              <a:buSzPct val="142857"/>
              <a:buNone/>
            </a:pPr>
            <a:r>
              <a:rPr lang="en-US"/>
              <a:t>El yacaré vive en zonas húmedas, en lagunas y esteros. Tiene patas cortas y una cola larga y fuerte que lo ayuda a nadar. </a:t>
            </a:r>
            <a:endParaRPr/>
          </a:p>
          <a:p>
            <a:pPr marL="88898" indent="0" algn="just">
              <a:buSzPct val="142857"/>
              <a:buNone/>
            </a:pPr>
            <a:r>
              <a:rPr lang="en-US"/>
              <a:t>¿Cómo lo ayuda? Como si fuera un remo, lo impulsa. ¡ Parece un soldado de otros tiempos por su durísima armadura!. Si, su lomo y cabeza están cubiertos por escamas que son placas muy duras. Con esa armadura está listo para enfrentarse con un animal enorme. Pero la armadura le sirve para mantener caliente su cuerpo.</a:t>
            </a:r>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983"/>
        <p:cNvGrpSpPr/>
        <p:nvPr/>
      </p:nvGrpSpPr>
      <p:grpSpPr>
        <a:xfrm>
          <a:off x="0" y="0"/>
          <a:ext cx="0" cy="0"/>
          <a:chOff x="0" y="0"/>
          <a:chExt cx="0" cy="0"/>
        </a:xfrm>
      </p:grpSpPr>
      <p:sp>
        <p:nvSpPr>
          <p:cNvPr id="984" name="Google Shape;984;p62"/>
          <p:cNvSpPr txBox="1">
            <a:spLocks noGrp="1"/>
          </p:cNvSpPr>
          <p:nvPr>
            <p:ph type="body" idx="4294967295"/>
          </p:nvPr>
        </p:nvSpPr>
        <p:spPr>
          <a:xfrm>
            <a:off x="305335" y="675346"/>
            <a:ext cx="4613507" cy="4105275"/>
          </a:xfrm>
          <a:prstGeom prst="rect">
            <a:avLst/>
          </a:prstGeom>
          <a:noFill/>
          <a:ln>
            <a:noFill/>
          </a:ln>
        </p:spPr>
        <p:txBody>
          <a:bodyPr spcFirstLastPara="1" wrap="square" lIns="91423" tIns="91423" rIns="91423" bIns="91423" anchor="t" anchorCtr="0">
            <a:normAutofit/>
          </a:bodyPr>
          <a:lstStyle/>
          <a:p>
            <a:pPr marL="457189" indent="-368291" algn="just">
              <a:lnSpc>
                <a:spcPct val="120000"/>
              </a:lnSpc>
              <a:spcBef>
                <a:spcPts val="0"/>
              </a:spcBef>
              <a:buClr>
                <a:schemeClr val="dk1"/>
              </a:buClr>
            </a:pPr>
            <a:r>
              <a:rPr lang="en-US" sz="1500"/>
              <a:t>Se reparten  los textos o libritos a cada niño.</a:t>
            </a:r>
            <a:endParaRPr/>
          </a:p>
          <a:p>
            <a:pPr marL="457189" indent="-228594" algn="just">
              <a:lnSpc>
                <a:spcPct val="120000"/>
              </a:lnSpc>
              <a:buClr>
                <a:schemeClr val="dk1"/>
              </a:buClr>
              <a:buNone/>
            </a:pPr>
            <a:endParaRPr sz="1500"/>
          </a:p>
          <a:p>
            <a:pPr marL="457189" indent="-368291" algn="just">
              <a:lnSpc>
                <a:spcPct val="120000"/>
              </a:lnSpc>
              <a:buClr>
                <a:schemeClr val="dk1"/>
              </a:buClr>
            </a:pPr>
            <a:r>
              <a:rPr lang="en-US" sz="1500"/>
              <a:t>El docente lee el texto y le propone a los niños que ellos “lean” con ella.  Además, les pide a cada niño que señalen con su dedo, por donde van leyendo. </a:t>
            </a:r>
            <a:endParaRPr/>
          </a:p>
          <a:p>
            <a:pPr marL="457189" indent="-228594" algn="just">
              <a:lnSpc>
                <a:spcPct val="120000"/>
              </a:lnSpc>
              <a:buClr>
                <a:schemeClr val="dk1"/>
              </a:buClr>
              <a:buNone/>
            </a:pPr>
            <a:endParaRPr sz="1500"/>
          </a:p>
          <a:p>
            <a:pPr marL="457189" indent="-368291" algn="just">
              <a:lnSpc>
                <a:spcPct val="120000"/>
              </a:lnSpc>
              <a:spcAft>
                <a:spcPts val="600"/>
              </a:spcAft>
              <a:buClr>
                <a:schemeClr val="dk1"/>
              </a:buClr>
            </a:pPr>
            <a:r>
              <a:rPr lang="en-US" sz="1500"/>
              <a:t>El docente les propone a los niños escribir algunas palabras del libro en el pizarrón o papel afiche. Las palabras se escriben prolongando los sonidos.</a:t>
            </a:r>
            <a:endParaRPr/>
          </a:p>
        </p:txBody>
      </p:sp>
      <p:pic>
        <p:nvPicPr>
          <p:cNvPr id="985" name="Google Shape;985;p62"/>
          <p:cNvPicPr preferRelativeResize="0"/>
          <p:nvPr/>
        </p:nvPicPr>
        <p:blipFill rotWithShape="1">
          <a:blip r:embed="rId3">
            <a:alphaModFix/>
          </a:blip>
          <a:srcRect/>
          <a:stretch/>
        </p:blipFill>
        <p:spPr>
          <a:xfrm>
            <a:off x="5160580" y="904505"/>
            <a:ext cx="1458162" cy="2191227"/>
          </a:xfrm>
          <a:prstGeom prst="rect">
            <a:avLst/>
          </a:prstGeom>
          <a:noFill/>
          <a:ln>
            <a:noFill/>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989"/>
        <p:cNvGrpSpPr/>
        <p:nvPr/>
      </p:nvGrpSpPr>
      <p:grpSpPr>
        <a:xfrm>
          <a:off x="0" y="0"/>
          <a:ext cx="0" cy="0"/>
          <a:chOff x="0" y="0"/>
          <a:chExt cx="0" cy="0"/>
        </a:xfrm>
      </p:grpSpPr>
      <p:sp>
        <p:nvSpPr>
          <p:cNvPr id="990" name="Google Shape;990;p63"/>
          <p:cNvSpPr txBox="1">
            <a:spLocks noGrp="1"/>
          </p:cNvSpPr>
          <p:nvPr>
            <p:ph type="body" idx="4294967295"/>
          </p:nvPr>
        </p:nvSpPr>
        <p:spPr>
          <a:xfrm>
            <a:off x="0" y="239714"/>
            <a:ext cx="6362700" cy="4664075"/>
          </a:xfrm>
          <a:prstGeom prst="rect">
            <a:avLst/>
          </a:prstGeom>
          <a:noFill/>
          <a:ln>
            <a:noFill/>
          </a:ln>
        </p:spPr>
        <p:txBody>
          <a:bodyPr spcFirstLastPara="1" wrap="square" lIns="91423" tIns="91423" rIns="91423" bIns="91423" anchor="t" anchorCtr="0">
            <a:noAutofit/>
          </a:bodyPr>
          <a:lstStyle/>
          <a:p>
            <a:pPr marL="457189" indent="-368291" algn="just">
              <a:lnSpc>
                <a:spcPct val="120000"/>
              </a:lnSpc>
              <a:spcBef>
                <a:spcPts val="0"/>
              </a:spcBef>
              <a:buClr>
                <a:schemeClr val="dk1"/>
              </a:buClr>
            </a:pPr>
            <a:r>
              <a:rPr lang="en-US" sz="1500"/>
              <a:t>Lecturas compartidas con textos en los que se han marcado con líneas los límites de las frases. Si la pausa no se realiza en el límite, se altera el significado. Por ejemplo: “Los colibríes de colores brillantes// mueven sus alas a gran velocidad// y esto les permite// mantenerse inmóviles en el aire”.</a:t>
            </a:r>
            <a:endParaRPr/>
          </a:p>
          <a:p>
            <a:pPr marL="457189" indent="-228594" algn="just">
              <a:lnSpc>
                <a:spcPct val="120000"/>
              </a:lnSpc>
              <a:buClr>
                <a:schemeClr val="dk1"/>
              </a:buClr>
              <a:buNone/>
            </a:pPr>
            <a:endParaRPr sz="1500"/>
          </a:p>
          <a:p>
            <a:pPr marL="457189" indent="-228594" algn="just">
              <a:lnSpc>
                <a:spcPct val="120000"/>
              </a:lnSpc>
              <a:buClr>
                <a:schemeClr val="dk1"/>
              </a:buClr>
              <a:buNone/>
            </a:pPr>
            <a:endParaRPr sz="1500"/>
          </a:p>
          <a:p>
            <a:pPr marL="457189" indent="-368291" algn="just">
              <a:lnSpc>
                <a:spcPct val="120000"/>
              </a:lnSpc>
              <a:buClr>
                <a:schemeClr val="dk1"/>
              </a:buClr>
            </a:pPr>
            <a:r>
              <a:rPr lang="en-US" sz="1500"/>
              <a:t>Lectura de oraciones con distinta entonación, como pregunta, afirmación, exclamación, mostrando estados de ánimo (enojado, sorprendido, eufórico). Ejemplo: menú infantil.</a:t>
            </a:r>
            <a:endParaRPr/>
          </a:p>
          <a:p>
            <a:pPr marL="88898" indent="0" algn="just">
              <a:lnSpc>
                <a:spcPct val="120000"/>
              </a:lnSpc>
              <a:buClr>
                <a:schemeClr val="dk1"/>
              </a:buClr>
              <a:buNone/>
            </a:pPr>
            <a:r>
              <a:rPr lang="en-US" sz="1500" i="1"/>
              <a:t>                      ¿Milanesas con papas? ¡Flan con crema!</a:t>
            </a:r>
            <a:endParaRPr/>
          </a:p>
          <a:p>
            <a:pPr marL="88898" indent="0" algn="just">
              <a:lnSpc>
                <a:spcPct val="120000"/>
              </a:lnSpc>
              <a:buClr>
                <a:schemeClr val="dk1"/>
              </a:buClr>
              <a:buNone/>
            </a:pPr>
            <a:r>
              <a:rPr lang="en-US" sz="1500" i="1"/>
              <a:t>                     ¡Empanadas de carne! ¡Helado de chocolate!</a:t>
            </a:r>
            <a:endParaRPr/>
          </a:p>
          <a:p>
            <a:pPr marL="88898" indent="0" algn="just">
              <a:lnSpc>
                <a:spcPct val="120000"/>
              </a:lnSpc>
              <a:spcAft>
                <a:spcPts val="600"/>
              </a:spcAft>
              <a:buClr>
                <a:schemeClr val="dk1"/>
              </a:buClr>
              <a:buNone/>
            </a:pPr>
            <a:r>
              <a:rPr lang="en-US" sz="1500" i="1"/>
              <a:t>                    ¡Pizza de jamón y queso! ¿Duraznos en almíbar?</a:t>
            </a:r>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994"/>
        <p:cNvGrpSpPr/>
        <p:nvPr/>
      </p:nvGrpSpPr>
      <p:grpSpPr>
        <a:xfrm>
          <a:off x="0" y="0"/>
          <a:ext cx="0" cy="0"/>
          <a:chOff x="0" y="0"/>
          <a:chExt cx="0" cy="0"/>
        </a:xfrm>
      </p:grpSpPr>
      <p:sp>
        <p:nvSpPr>
          <p:cNvPr id="995" name="Google Shape;995;p64"/>
          <p:cNvSpPr txBox="1">
            <a:spLocks noGrp="1"/>
          </p:cNvSpPr>
          <p:nvPr>
            <p:ph type="body" idx="4294967295"/>
          </p:nvPr>
        </p:nvSpPr>
        <p:spPr>
          <a:xfrm>
            <a:off x="191814" y="187622"/>
            <a:ext cx="6377153" cy="3040062"/>
          </a:xfrm>
          <a:prstGeom prst="rect">
            <a:avLst/>
          </a:prstGeom>
          <a:solidFill>
            <a:srgbClr val="FFFFCC"/>
          </a:solidFill>
          <a:ln>
            <a:noFill/>
          </a:ln>
        </p:spPr>
        <p:txBody>
          <a:bodyPr spcFirstLastPara="1" wrap="square" lIns="91423" tIns="91423" rIns="91423" bIns="91423" anchor="t" anchorCtr="0">
            <a:normAutofit fontScale="92500"/>
          </a:bodyPr>
          <a:lstStyle/>
          <a:p>
            <a:pPr marL="457189" indent="-368291" algn="just">
              <a:lnSpc>
                <a:spcPct val="120000"/>
              </a:lnSpc>
              <a:spcBef>
                <a:spcPts val="0"/>
              </a:spcBef>
              <a:buClr>
                <a:schemeClr val="dk1"/>
              </a:buClr>
            </a:pPr>
            <a:r>
              <a:rPr lang="en-US" sz="1600"/>
              <a:t>Lectura en colaboración: dos chicos leen juntos un mismo texto y se dan apoyo mutuo, cuando uno no puede leer una palabra, otro de los chicos lo hace. Pueden leer al unísono o asignar turnos.</a:t>
            </a:r>
            <a:endParaRPr/>
          </a:p>
          <a:p>
            <a:pPr marL="457189" indent="-228594" algn="just">
              <a:lnSpc>
                <a:spcPct val="120000"/>
              </a:lnSpc>
              <a:buClr>
                <a:schemeClr val="dk1"/>
              </a:buClr>
              <a:buNone/>
            </a:pPr>
            <a:endParaRPr sz="1600"/>
          </a:p>
          <a:p>
            <a:pPr marL="457189" indent="-368291" algn="just">
              <a:lnSpc>
                <a:spcPct val="120000"/>
              </a:lnSpc>
              <a:spcAft>
                <a:spcPts val="600"/>
              </a:spcAft>
              <a:buClr>
                <a:schemeClr val="dk1"/>
              </a:buClr>
            </a:pPr>
            <a:r>
              <a:rPr lang="en-US" sz="1600"/>
              <a:t>Se pueden preparar afiches con acciones, nombres de objetos, animales, cualidades. Los niños eligen un afiche y leen las palabras. Las palabras deben emplearse como recursos para otras lecturas y situaciones de escritura.</a:t>
            </a:r>
            <a:endParaRPr/>
          </a:p>
        </p:txBody>
      </p:sp>
      <p:pic>
        <p:nvPicPr>
          <p:cNvPr id="996" name="Google Shape;996;p64"/>
          <p:cNvPicPr preferRelativeResize="0"/>
          <p:nvPr/>
        </p:nvPicPr>
        <p:blipFill rotWithShape="1">
          <a:blip r:embed="rId3">
            <a:alphaModFix/>
          </a:blip>
          <a:srcRect/>
          <a:stretch/>
        </p:blipFill>
        <p:spPr>
          <a:xfrm>
            <a:off x="2470095" y="3526274"/>
            <a:ext cx="2101906" cy="1429605"/>
          </a:xfrm>
          <a:prstGeom prst="rect">
            <a:avLst/>
          </a:prstGeom>
          <a:noFill/>
          <a:ln>
            <a:noFill/>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1000"/>
        <p:cNvGrpSpPr/>
        <p:nvPr/>
      </p:nvGrpSpPr>
      <p:grpSpPr>
        <a:xfrm>
          <a:off x="0" y="0"/>
          <a:ext cx="0" cy="0"/>
          <a:chOff x="0" y="0"/>
          <a:chExt cx="0" cy="0"/>
        </a:xfrm>
      </p:grpSpPr>
      <p:sp>
        <p:nvSpPr>
          <p:cNvPr id="1001" name="Google Shape;1001;p65"/>
          <p:cNvSpPr txBox="1">
            <a:spLocks noGrp="1"/>
          </p:cNvSpPr>
          <p:nvPr>
            <p:ph type="body" idx="4294967295"/>
          </p:nvPr>
        </p:nvSpPr>
        <p:spPr>
          <a:xfrm>
            <a:off x="1" y="125261"/>
            <a:ext cx="6275540" cy="4822978"/>
          </a:xfrm>
          <a:prstGeom prst="rect">
            <a:avLst/>
          </a:prstGeom>
          <a:solidFill>
            <a:srgbClr val="FFFFCC"/>
          </a:solidFill>
          <a:ln>
            <a:noFill/>
          </a:ln>
        </p:spPr>
        <p:txBody>
          <a:bodyPr spcFirstLastPara="1" wrap="square" lIns="91423" tIns="91423" rIns="91423" bIns="91423" anchor="t" anchorCtr="0">
            <a:normAutofit fontScale="77500" lnSpcReduction="20000"/>
          </a:bodyPr>
          <a:lstStyle/>
          <a:p>
            <a:pPr marL="457189" indent="-368291" algn="just">
              <a:lnSpc>
                <a:spcPct val="130000"/>
              </a:lnSpc>
              <a:spcBef>
                <a:spcPts val="0"/>
              </a:spcBef>
              <a:buClr>
                <a:schemeClr val="dk1"/>
              </a:buClr>
              <a:buSzPct val="189247"/>
            </a:pPr>
            <a:r>
              <a:rPr lang="en-US" sz="1500">
                <a:latin typeface="Arimo"/>
                <a:ea typeface="Arimo"/>
                <a:cs typeface="Arimo"/>
                <a:sym typeface="Arimo"/>
              </a:rPr>
              <a:t> </a:t>
            </a:r>
            <a:r>
              <a:rPr lang="en-US" sz="1900"/>
              <a:t>Leer un fragmento de un texto como si lo dijera el personaje que lo protagoniza. El niño tiene que inferir los sentimientos, las intenciones, la voz de un personaje “ponerse en su lugar”. Para que los otros niños identifiquen las emociones que el personaje quiere transmitir, el lector debe comprender cómo es el personaje y hacer un buen uso de los recursos prosódicos. Por ejemplo, el siguiente texto proporciona numerosos elementos para que los niños en su lectura expresen su percepción de los estados internos y de las intenciones de los personajes:</a:t>
            </a:r>
            <a:endParaRPr/>
          </a:p>
          <a:p>
            <a:pPr marL="457189" indent="-228594" algn="just">
              <a:lnSpc>
                <a:spcPct val="130000"/>
              </a:lnSpc>
              <a:buClr>
                <a:schemeClr val="dk1"/>
              </a:buClr>
              <a:buSzPct val="177419"/>
              <a:buNone/>
            </a:pPr>
            <a:endParaRPr sz="1600"/>
          </a:p>
          <a:p>
            <a:pPr marL="88898" indent="0" algn="ctr">
              <a:lnSpc>
                <a:spcPct val="130000"/>
              </a:lnSpc>
              <a:spcAft>
                <a:spcPts val="600"/>
              </a:spcAft>
              <a:buClr>
                <a:schemeClr val="dk1"/>
              </a:buClr>
              <a:buSzPct val="177419"/>
              <a:buNone/>
            </a:pPr>
            <a:r>
              <a:rPr lang="en-US" sz="1600"/>
              <a:t>“Está bien, está bien. Cuélguenme. Maté al pájaro. Por todos los cielos, soy un gato. Mi trabajo, prácticamente, es andar sigiloso por el jardín tras los dulces pajaritos que apenas pueden volar de una planta a otra. Entonces, ¿qué se supone que debo hacer cuando una de esas pelotitas emplumadas revoloteantes casi se arroja en mi boca? O sea, de hecho aterrizó en mis garras. Me pudo haber golpeado” (Anna, Fine. “El diario de un gato asesino” México: Fondo de la Cultura Económica.1998)</a:t>
            </a:r>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1005"/>
        <p:cNvGrpSpPr/>
        <p:nvPr/>
      </p:nvGrpSpPr>
      <p:grpSpPr>
        <a:xfrm>
          <a:off x="0" y="0"/>
          <a:ext cx="0" cy="0"/>
          <a:chOff x="0" y="0"/>
          <a:chExt cx="0" cy="0"/>
        </a:xfrm>
      </p:grpSpPr>
      <p:sp>
        <p:nvSpPr>
          <p:cNvPr id="1006" name="Google Shape;1006;p66"/>
          <p:cNvSpPr txBox="1">
            <a:spLocks noGrp="1"/>
          </p:cNvSpPr>
          <p:nvPr>
            <p:ph type="body" idx="4294967295"/>
          </p:nvPr>
        </p:nvSpPr>
        <p:spPr>
          <a:xfrm>
            <a:off x="262760" y="378371"/>
            <a:ext cx="6182710" cy="3268719"/>
          </a:xfrm>
          <a:prstGeom prst="rect">
            <a:avLst/>
          </a:prstGeom>
          <a:noFill/>
          <a:ln>
            <a:noFill/>
          </a:ln>
        </p:spPr>
        <p:txBody>
          <a:bodyPr spcFirstLastPara="1" wrap="square" lIns="91423" tIns="91423" rIns="91423" bIns="91423" anchor="t" anchorCtr="0">
            <a:noAutofit/>
          </a:bodyPr>
          <a:lstStyle/>
          <a:p>
            <a:pPr marL="457189" indent="-368291" algn="just">
              <a:lnSpc>
                <a:spcPct val="130000"/>
              </a:lnSpc>
              <a:spcBef>
                <a:spcPts val="0"/>
              </a:spcBef>
              <a:buClr>
                <a:schemeClr val="dk1"/>
              </a:buClr>
            </a:pPr>
            <a:r>
              <a:rPr lang="en-US" sz="1400"/>
              <a:t>Lectura de textos en un programa de radio. Se seleccionan poesías, episodios de novelas, chistes, canciones. Se organiza un programa con el material elegido y se distribuye el material entre los chicos. En un “estudio de radio”, que puede ser un simple grabador, se graba el programa y se lo hace escuchar a niños de otros grados.</a:t>
            </a:r>
            <a:endParaRPr/>
          </a:p>
          <a:p>
            <a:pPr marL="457189" indent="-228594" algn="just">
              <a:lnSpc>
                <a:spcPct val="130000"/>
              </a:lnSpc>
              <a:buClr>
                <a:schemeClr val="dk1"/>
              </a:buClr>
              <a:buNone/>
            </a:pPr>
            <a:endParaRPr sz="1400"/>
          </a:p>
          <a:p>
            <a:pPr marL="457189" indent="-368291" algn="just">
              <a:lnSpc>
                <a:spcPct val="130000"/>
              </a:lnSpc>
              <a:spcAft>
                <a:spcPts val="600"/>
              </a:spcAft>
              <a:buClr>
                <a:schemeClr val="dk1"/>
              </a:buClr>
            </a:pPr>
            <a:r>
              <a:rPr lang="en-US" sz="1400"/>
              <a:t>El rincón de las noticias: el docente selecciona textos breves de un diario y los reparte entre los niños. Cada uno practica la lectura de la noticia y una vez por semana todos leen “sus notas” y comentan la información.</a:t>
            </a:r>
            <a:endParaRPr/>
          </a:p>
        </p:txBody>
      </p:sp>
      <p:pic>
        <p:nvPicPr>
          <p:cNvPr id="1007" name="Google Shape;1007;p66"/>
          <p:cNvPicPr preferRelativeResize="0"/>
          <p:nvPr/>
        </p:nvPicPr>
        <p:blipFill rotWithShape="1">
          <a:blip r:embed="rId3">
            <a:alphaModFix/>
          </a:blip>
          <a:srcRect/>
          <a:stretch/>
        </p:blipFill>
        <p:spPr>
          <a:xfrm>
            <a:off x="4572000" y="3522837"/>
            <a:ext cx="1512168" cy="1512168"/>
          </a:xfrm>
          <a:prstGeom prst="rect">
            <a:avLst/>
          </a:prstGeom>
          <a:noFill/>
          <a:ln>
            <a:noFill/>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1011"/>
        <p:cNvGrpSpPr/>
        <p:nvPr/>
      </p:nvGrpSpPr>
      <p:grpSpPr>
        <a:xfrm>
          <a:off x="0" y="0"/>
          <a:ext cx="0" cy="0"/>
          <a:chOff x="0" y="0"/>
          <a:chExt cx="0" cy="0"/>
        </a:xfrm>
      </p:grpSpPr>
      <p:sp>
        <p:nvSpPr>
          <p:cNvPr id="1012" name="Google Shape;1012;p67"/>
          <p:cNvSpPr txBox="1">
            <a:spLocks noGrp="1"/>
          </p:cNvSpPr>
          <p:nvPr>
            <p:ph type="body" idx="4294967295"/>
          </p:nvPr>
        </p:nvSpPr>
        <p:spPr>
          <a:xfrm>
            <a:off x="0" y="303213"/>
            <a:ext cx="6172200" cy="4291012"/>
          </a:xfrm>
          <a:prstGeom prst="rect">
            <a:avLst/>
          </a:prstGeom>
          <a:solidFill>
            <a:srgbClr val="FFFFCC"/>
          </a:solidFill>
          <a:ln>
            <a:noFill/>
          </a:ln>
        </p:spPr>
        <p:txBody>
          <a:bodyPr spcFirstLastPara="1" wrap="square" lIns="91423" tIns="91423" rIns="91423" bIns="91423" anchor="t" anchorCtr="0">
            <a:normAutofit/>
          </a:bodyPr>
          <a:lstStyle/>
          <a:p>
            <a:pPr marL="457189" indent="-228594" algn="just">
              <a:lnSpc>
                <a:spcPct val="130000"/>
              </a:lnSpc>
              <a:spcBef>
                <a:spcPts val="0"/>
              </a:spcBef>
              <a:buClr>
                <a:schemeClr val="dk1"/>
              </a:buClr>
              <a:buNone/>
            </a:pPr>
            <a:endParaRPr sz="1300"/>
          </a:p>
          <a:p>
            <a:pPr marL="457189" indent="-368291" algn="just">
              <a:lnSpc>
                <a:spcPct val="130000"/>
              </a:lnSpc>
              <a:buClr>
                <a:schemeClr val="dk1"/>
              </a:buClr>
            </a:pPr>
            <a:r>
              <a:rPr lang="en-US" sz="1400"/>
              <a:t>Lecturas de obras de teatro. Luego de varias lecturas realizadas por el docente, este asigna roles o los eligen los chicos, pueden elegir el mismo rol varios chicos. Se representa ante otros grupos de niños o ante los familiares.</a:t>
            </a:r>
            <a:endParaRPr/>
          </a:p>
          <a:p>
            <a:pPr marL="457189" indent="-228594" algn="just">
              <a:lnSpc>
                <a:spcPct val="130000"/>
              </a:lnSpc>
              <a:buClr>
                <a:schemeClr val="dk1"/>
              </a:buClr>
              <a:buNone/>
            </a:pPr>
            <a:endParaRPr sz="1400"/>
          </a:p>
          <a:p>
            <a:pPr marL="457189" indent="-368291" algn="just">
              <a:lnSpc>
                <a:spcPct val="130000"/>
              </a:lnSpc>
              <a:spcAft>
                <a:spcPts val="600"/>
              </a:spcAft>
              <a:buClr>
                <a:schemeClr val="dk1"/>
              </a:buClr>
            </a:pPr>
            <a:r>
              <a:rPr lang="en-US" sz="1400"/>
              <a:t>Lectura de guiones elaborados en base a textos expositivos. Se procede como si fuera una obra de teatro: cada línea del guion es leída por un niño distinto, como en un guion de teatro. Por ejemplo se puede partir de un texto como el siguiente: </a:t>
            </a:r>
            <a:r>
              <a:rPr lang="en-US" sz="1400" i="1"/>
              <a:t>Las llamas se alimentan de pastos duros porque los  dientes de estos animales crecen constantemente y tienen que desgastarlos.</a:t>
            </a:r>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0"/>
          <p:cNvSpPr txBox="1">
            <a:spLocks noGrp="1"/>
          </p:cNvSpPr>
          <p:nvPr>
            <p:ph type="title"/>
          </p:nvPr>
        </p:nvSpPr>
        <p:spPr>
          <a:xfrm>
            <a:off x="297025" y="186700"/>
            <a:ext cx="8679900" cy="1608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sz="2700"/>
              <a:t>Leemos sobre el cardenal (presten atención a las voces de los personajes)</a:t>
            </a:r>
            <a:endParaRPr sz="2700"/>
          </a:p>
          <a:p>
            <a:pPr marL="0" lvl="0" indent="0" algn="l" rtl="0">
              <a:spcBef>
                <a:spcPts val="0"/>
              </a:spcBef>
              <a:spcAft>
                <a:spcPts val="0"/>
              </a:spcAft>
              <a:buNone/>
            </a:pPr>
            <a:endParaRPr/>
          </a:p>
        </p:txBody>
      </p:sp>
      <p:pic>
        <p:nvPicPr>
          <p:cNvPr id="270" name="Google Shape;270;p40"/>
          <p:cNvPicPr preferRelativeResize="0"/>
          <p:nvPr/>
        </p:nvPicPr>
        <p:blipFill>
          <a:blip r:embed="rId3">
            <a:alphaModFix/>
          </a:blip>
          <a:stretch>
            <a:fillRect/>
          </a:stretch>
        </p:blipFill>
        <p:spPr>
          <a:xfrm>
            <a:off x="826075" y="1653500"/>
            <a:ext cx="7090026" cy="2431900"/>
          </a:xfrm>
          <a:prstGeom prst="rect">
            <a:avLst/>
          </a:prstGeom>
          <a:noFill/>
          <a:ln>
            <a:noFill/>
          </a:ln>
        </p:spPr>
      </p:pic>
    </p:spTree>
    <p:extLst>
      <p:ext uri="{BB962C8B-B14F-4D97-AF65-F5344CB8AC3E}">
        <p14:creationId xmlns:p14="http://schemas.microsoft.com/office/powerpoint/2010/main" val="33706939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pic>
        <p:nvPicPr>
          <p:cNvPr id="275" name="Google Shape;275;p41"/>
          <p:cNvPicPr preferRelativeResize="0"/>
          <p:nvPr/>
        </p:nvPicPr>
        <p:blipFill>
          <a:blip r:embed="rId3">
            <a:alphaModFix/>
          </a:blip>
          <a:stretch>
            <a:fillRect/>
          </a:stretch>
        </p:blipFill>
        <p:spPr>
          <a:xfrm>
            <a:off x="915488" y="56050"/>
            <a:ext cx="7313025" cy="4879001"/>
          </a:xfrm>
          <a:prstGeom prst="rect">
            <a:avLst/>
          </a:prstGeom>
          <a:noFill/>
          <a:ln>
            <a:noFill/>
          </a:ln>
        </p:spPr>
      </p:pic>
    </p:spTree>
    <p:extLst>
      <p:ext uri="{BB962C8B-B14F-4D97-AF65-F5344CB8AC3E}">
        <p14:creationId xmlns:p14="http://schemas.microsoft.com/office/powerpoint/2010/main" val="92373638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45"/>
          <p:cNvSpPr txBox="1">
            <a:spLocks noGrp="1"/>
          </p:cNvSpPr>
          <p:nvPr>
            <p:ph type="title"/>
          </p:nvPr>
        </p:nvSpPr>
        <p:spPr>
          <a:xfrm>
            <a:off x="311700" y="865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419"/>
              <a:t>Después de leer</a:t>
            </a:r>
            <a:endParaRPr/>
          </a:p>
        </p:txBody>
      </p:sp>
      <p:sp>
        <p:nvSpPr>
          <p:cNvPr id="300" name="Google Shape;300;p45"/>
          <p:cNvSpPr txBox="1">
            <a:spLocks noGrp="1"/>
          </p:cNvSpPr>
          <p:nvPr>
            <p:ph type="body" idx="1"/>
          </p:nvPr>
        </p:nvSpPr>
        <p:spPr>
          <a:xfrm>
            <a:off x="311700" y="712650"/>
            <a:ext cx="8520600" cy="1170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a:t>Ordenamos las oraciones para contar lo que le sucedió al cardenal, colocando los números en los círculos de las frases.</a:t>
            </a:r>
            <a:endParaRPr/>
          </a:p>
          <a:p>
            <a:pPr marL="0" lvl="0" indent="0" algn="l" rtl="0">
              <a:spcBef>
                <a:spcPts val="1200"/>
              </a:spcBef>
              <a:spcAft>
                <a:spcPts val="1200"/>
              </a:spcAft>
              <a:buNone/>
            </a:pPr>
            <a:endParaRPr/>
          </a:p>
        </p:txBody>
      </p:sp>
      <p:pic>
        <p:nvPicPr>
          <p:cNvPr id="301" name="Google Shape;301;p45"/>
          <p:cNvPicPr preferRelativeResize="0"/>
          <p:nvPr/>
        </p:nvPicPr>
        <p:blipFill rotWithShape="1">
          <a:blip r:embed="rId3">
            <a:alphaModFix/>
          </a:blip>
          <a:srcRect b="3372"/>
          <a:stretch/>
        </p:blipFill>
        <p:spPr>
          <a:xfrm>
            <a:off x="1921350" y="1357475"/>
            <a:ext cx="6067425" cy="3580275"/>
          </a:xfrm>
          <a:prstGeom prst="rect">
            <a:avLst/>
          </a:prstGeom>
          <a:noFill/>
          <a:ln>
            <a:noFill/>
          </a:ln>
        </p:spPr>
      </p:pic>
    </p:spTree>
    <p:extLst>
      <p:ext uri="{BB962C8B-B14F-4D97-AF65-F5344CB8AC3E}">
        <p14:creationId xmlns:p14="http://schemas.microsoft.com/office/powerpoint/2010/main" val="281251070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AR" dirty="0" smtClean="0">
                <a:solidFill>
                  <a:schemeClr val="bg2">
                    <a:lumMod val="50000"/>
                  </a:schemeClr>
                </a:solidFill>
              </a:rPr>
              <a:t>Fluidez en segundo ciclo y en secundaria</a:t>
            </a:r>
            <a:endParaRPr lang="es-AR" dirty="0">
              <a:solidFill>
                <a:schemeClr val="bg2">
                  <a:lumMod val="50000"/>
                </a:schemeClr>
              </a:solidFill>
            </a:endParaRPr>
          </a:p>
        </p:txBody>
      </p:sp>
      <p:sp>
        <p:nvSpPr>
          <p:cNvPr id="3" name="2 Marcador de texto"/>
          <p:cNvSpPr>
            <a:spLocks noGrp="1"/>
          </p:cNvSpPr>
          <p:nvPr>
            <p:ph type="body" idx="1"/>
          </p:nvPr>
        </p:nvSpPr>
        <p:spPr/>
        <p:txBody>
          <a:bodyPr/>
          <a:lstStyle/>
          <a:p>
            <a:r>
              <a:rPr lang="es-AR" dirty="0" smtClean="0"/>
              <a:t>Se observa falta de fluidez, dificultades en decodificación y comprensión.</a:t>
            </a:r>
          </a:p>
          <a:p>
            <a:r>
              <a:rPr lang="es-AR" dirty="0" smtClean="0"/>
              <a:t>Estudios en Secundario: la cantidad de palabras leídas por minuto inferior a lo esperado.</a:t>
            </a:r>
          </a:p>
          <a:p>
            <a:r>
              <a:rPr lang="es-AR" dirty="0" smtClean="0"/>
              <a:t>Correlación significativa con comprensión.</a:t>
            </a:r>
          </a:p>
          <a:p>
            <a:r>
              <a:rPr lang="es-AR" dirty="0" smtClean="0"/>
              <a:t>La lectura de palabras no explica toda la variación en comprensión.</a:t>
            </a:r>
          </a:p>
          <a:p>
            <a:r>
              <a:rPr lang="es-AR" dirty="0" smtClean="0"/>
              <a:t>Incorporar programas de fluidez lectora en estos niveles</a:t>
            </a:r>
          </a:p>
          <a:p>
            <a:endParaRPr lang="es-AR" dirty="0"/>
          </a:p>
          <a:p>
            <a:r>
              <a:rPr lang="es-AR" dirty="0" smtClean="0"/>
              <a:t>(</a:t>
            </a:r>
            <a:r>
              <a:rPr lang="es-AR" dirty="0" err="1" smtClean="0"/>
              <a:t>Rasisnsky</a:t>
            </a:r>
            <a:r>
              <a:rPr lang="es-AR" dirty="0" smtClean="0"/>
              <a:t> et al.,2005,2022).</a:t>
            </a:r>
          </a:p>
          <a:p>
            <a:endParaRPr lang="es-AR" dirty="0"/>
          </a:p>
        </p:txBody>
      </p:sp>
    </p:spTree>
    <p:extLst>
      <p:ext uri="{BB962C8B-B14F-4D97-AF65-F5344CB8AC3E}">
        <p14:creationId xmlns:p14="http://schemas.microsoft.com/office/powerpoint/2010/main" val="201750886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AR" dirty="0" smtClean="0">
                <a:solidFill>
                  <a:schemeClr val="bg2">
                    <a:lumMod val="50000"/>
                  </a:schemeClr>
                </a:solidFill>
              </a:rPr>
              <a:t>Umbral del nivel de decodificación</a:t>
            </a:r>
            <a:endParaRPr lang="es-AR" dirty="0">
              <a:solidFill>
                <a:schemeClr val="bg2">
                  <a:lumMod val="50000"/>
                </a:schemeClr>
              </a:solidFill>
            </a:endParaRPr>
          </a:p>
        </p:txBody>
      </p:sp>
      <p:sp>
        <p:nvSpPr>
          <p:cNvPr id="3" name="2 Marcador de texto"/>
          <p:cNvSpPr>
            <a:spLocks noGrp="1"/>
          </p:cNvSpPr>
          <p:nvPr>
            <p:ph type="body" idx="1"/>
          </p:nvPr>
        </p:nvSpPr>
        <p:spPr/>
        <p:txBody>
          <a:bodyPr/>
          <a:lstStyle/>
          <a:p>
            <a:r>
              <a:rPr lang="es-AR" dirty="0" smtClean="0"/>
              <a:t>El umbral que tienen que alcanzar, medido en rapidez y precisión, para poder comprender textos</a:t>
            </a:r>
          </a:p>
          <a:p>
            <a:endParaRPr lang="es-AR" dirty="0"/>
          </a:p>
          <a:p>
            <a:r>
              <a:rPr lang="es-AR" dirty="0" smtClean="0"/>
              <a:t>La relación entre decodificación y comprensión varía a lo largo de la escolaridad.</a:t>
            </a:r>
          </a:p>
          <a:p>
            <a:endParaRPr lang="es-AR" dirty="0"/>
          </a:p>
          <a:p>
            <a:r>
              <a:rPr lang="es-AR" dirty="0" smtClean="0"/>
              <a:t>Por encima del nivel del umbral no hay relación  con comprensión.</a:t>
            </a:r>
          </a:p>
          <a:p>
            <a:r>
              <a:rPr lang="es-AR" dirty="0" smtClean="0"/>
              <a:t>(Wang et al.,2018).</a:t>
            </a:r>
            <a:endParaRPr lang="es-AR" dirty="0"/>
          </a:p>
        </p:txBody>
      </p:sp>
    </p:spTree>
    <p:extLst>
      <p:ext uri="{BB962C8B-B14F-4D97-AF65-F5344CB8AC3E}">
        <p14:creationId xmlns:p14="http://schemas.microsoft.com/office/powerpoint/2010/main" val="274591445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1016"/>
        <p:cNvGrpSpPr/>
        <p:nvPr/>
      </p:nvGrpSpPr>
      <p:grpSpPr>
        <a:xfrm>
          <a:off x="0" y="0"/>
          <a:ext cx="0" cy="0"/>
          <a:chOff x="0" y="0"/>
          <a:chExt cx="0" cy="0"/>
        </a:xfrm>
      </p:grpSpPr>
      <p:sp>
        <p:nvSpPr>
          <p:cNvPr id="1017" name="Google Shape;1017;p68"/>
          <p:cNvSpPr txBox="1">
            <a:spLocks noGrp="1"/>
          </p:cNvSpPr>
          <p:nvPr>
            <p:ph type="sldNum" idx="12"/>
          </p:nvPr>
        </p:nvSpPr>
        <p:spPr>
          <a:xfrm>
            <a:off x="8556784" y="4749851"/>
            <a:ext cx="548700" cy="393600"/>
          </a:xfrm>
          <a:prstGeom prst="rect">
            <a:avLst/>
          </a:prstGeom>
          <a:noFill/>
          <a:ln>
            <a:noFill/>
          </a:ln>
        </p:spPr>
        <p:txBody>
          <a:bodyPr spcFirstLastPara="1" wrap="square" lIns="91423" tIns="91423" rIns="91423" bIns="91423" anchor="ctr" anchorCtr="0">
            <a:noAutofit/>
          </a:bodyPr>
          <a:lstStyle/>
          <a:p>
            <a:fld id="{00000000-1234-1234-1234-123412341234}" type="slidenum">
              <a:rPr lang="en-US"/>
              <a:pPr/>
              <a:t>80</a:t>
            </a:fld>
            <a:endParaRPr/>
          </a:p>
        </p:txBody>
      </p:sp>
      <p:sp>
        <p:nvSpPr>
          <p:cNvPr id="1018" name="Google Shape;1018;p68"/>
          <p:cNvSpPr txBox="1">
            <a:spLocks noGrp="1"/>
          </p:cNvSpPr>
          <p:nvPr>
            <p:ph type="ctrTitle" idx="4294967295"/>
          </p:nvPr>
        </p:nvSpPr>
        <p:spPr>
          <a:xfrm>
            <a:off x="518160" y="1125538"/>
            <a:ext cx="4053840" cy="950912"/>
          </a:xfrm>
          <a:prstGeom prst="rect">
            <a:avLst/>
          </a:prstGeom>
          <a:noFill/>
          <a:ln>
            <a:noFill/>
          </a:ln>
        </p:spPr>
        <p:txBody>
          <a:bodyPr spcFirstLastPara="1" wrap="square" lIns="91423" tIns="91423" rIns="91423" bIns="91423" anchor="b" anchorCtr="0">
            <a:noAutofit/>
          </a:bodyPr>
          <a:lstStyle/>
          <a:p>
            <a:r>
              <a:rPr lang="en-US" sz="6000">
                <a:solidFill>
                  <a:srgbClr val="F64646"/>
                </a:solidFill>
              </a:rPr>
              <a:t>¡Gracias!</a:t>
            </a:r>
            <a:endParaRPr sz="6000">
              <a:solidFill>
                <a:srgbClr val="F64646"/>
              </a:solidFill>
            </a:endParaRPr>
          </a:p>
        </p:txBody>
      </p:sp>
      <p:sp>
        <p:nvSpPr>
          <p:cNvPr id="1019" name="Google Shape;1019;p68"/>
          <p:cNvSpPr txBox="1">
            <a:spLocks noGrp="1"/>
          </p:cNvSpPr>
          <p:nvPr>
            <p:ph type="subTitle" idx="4294967295"/>
          </p:nvPr>
        </p:nvSpPr>
        <p:spPr>
          <a:xfrm>
            <a:off x="426721" y="2109788"/>
            <a:ext cx="4490720" cy="2581275"/>
          </a:xfrm>
          <a:prstGeom prst="rect">
            <a:avLst/>
          </a:prstGeom>
          <a:noFill/>
          <a:ln>
            <a:noFill/>
          </a:ln>
        </p:spPr>
        <p:txBody>
          <a:bodyPr spcFirstLastPara="1" wrap="square" lIns="91423" tIns="91423" rIns="91423" bIns="91423" anchor="t" anchorCtr="0">
            <a:noAutofit/>
          </a:bodyPr>
          <a:lstStyle/>
          <a:p>
            <a:pPr marL="0" indent="0">
              <a:buNone/>
            </a:pPr>
            <a:r>
              <a:rPr lang="en-US" sz="1800" b="1">
                <a:latin typeface="Montserrat"/>
                <a:ea typeface="Montserrat"/>
                <a:cs typeface="Montserrat"/>
                <a:sym typeface="Montserrat"/>
              </a:rPr>
              <a:t>¿Quieren saber más?</a:t>
            </a:r>
            <a:endParaRPr sz="1800"/>
          </a:p>
          <a:p>
            <a:pPr marL="0" indent="0">
              <a:buClr>
                <a:schemeClr val="dk1"/>
              </a:buClr>
              <a:buSzPts val="1100"/>
              <a:buNone/>
            </a:pPr>
            <a:r>
              <a:rPr lang="en-US" sz="1800"/>
              <a:t>Pueden contactarnos en</a:t>
            </a:r>
            <a:endParaRPr sz="1800"/>
          </a:p>
          <a:p>
            <a:pPr marL="457189" indent="-342892">
              <a:buSzPts val="1800"/>
            </a:pPr>
            <a:r>
              <a:rPr lang="en-US" sz="1800"/>
              <a:t>@queremosaprender</a:t>
            </a:r>
            <a:endParaRPr sz="1800"/>
          </a:p>
          <a:p>
            <a:pPr marL="457189" indent="-342892">
              <a:spcBef>
                <a:spcPts val="0"/>
              </a:spcBef>
              <a:buSzPts val="1800"/>
            </a:pPr>
            <a:r>
              <a:rPr lang="en-US" sz="1800" u="sng">
                <a:solidFill>
                  <a:schemeClr val="hlink"/>
                </a:solidFill>
                <a:hlinkClick r:id="rId3"/>
              </a:rPr>
              <a:t>www.queremosaprender.com.ar</a:t>
            </a:r>
            <a:endParaRPr sz="1800"/>
          </a:p>
          <a:p>
            <a:pPr marL="457189" indent="-228594">
              <a:spcBef>
                <a:spcPts val="0"/>
              </a:spcBef>
              <a:buSzPts val="1800"/>
              <a:buNone/>
            </a:pPr>
            <a:endParaRPr sz="1800"/>
          </a:p>
        </p:txBody>
      </p:sp>
    </p:spTree>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rt template">
  <a:themeElements>
    <a:clrScheme name="Blue Warm">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Paquete">
  <a:themeElements>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quet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quete">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 xmlns:thm15="http://schemas.microsoft.com/office/thememl/2012/main" name="Parcel" id="{8BEC4385-4EB9-4D53-BFB5-0EA123736B6D}" vid="{A425FB89-E954-4A2A-81DC-D90804A94DBA}"/>
    </a:ext>
  </a:extLst>
</a:theme>
</file>

<file path=ppt/theme/theme3.xml><?xml version="1.0" encoding="utf-8"?>
<a:theme xmlns:a="http://schemas.openxmlformats.org/drawingml/2006/main" name="Dad's tie design templat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Century Gothic-Palatino Linotyp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9TopShadow">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spDef>
      <a:spPr>
        <a:ln>
          <a:noFill/>
        </a:ln>
      </a:spPr>
      <a:bodyPr numCol="1" rtlCol="0" anchor="ctr"/>
      <a:lstStyle>
        <a:defPPr algn="ctr">
          <a:defRPr dirty="0"/>
        </a:defPPr>
      </a:lstStyle>
      <a:style>
        <a:lnRef idx="3">
          <a:schemeClr val="lt1"/>
        </a:lnRef>
        <a:fillRef idx="1">
          <a:schemeClr val="accent2"/>
        </a:fillRef>
        <a:effectRef idx="1">
          <a:schemeClr val="accent2"/>
        </a:effectRef>
        <a:fontRef idx="minor">
          <a:schemeClr val="lt1"/>
        </a:fontRef>
      </a:style>
    </a:spDef>
    <a:lnDef>
      <a:spPr>
        <a:ln>
          <a:solidFill>
            <a:schemeClr val="accent2"/>
          </a:solidFill>
        </a:ln>
      </a:spPr>
      <a:bodyPr numCol="1"/>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numCol="1" rtlCol="0" anchor="ctr" anchorCtr="1">
        <a:spAutoFit/>
      </a:bodyPr>
      <a:lstStyle>
        <a:defPPr>
          <a:defRPr dirty="0"/>
        </a:defPPr>
      </a:lstStyle>
    </a:txDef>
  </a:objectDefaults>
  <a:extraClrSchemeLst/>
  <a:extLst>
    <a:ext uri="{05A4C25C-085E-4340-85A3-A5531E510DB2}">
      <thm15:themeFamily xmlns="" xmlns:thm15="http://schemas.microsoft.com/office/thememl/2012/main" name="Dad's tie design template" id="{D38B957D-588F-4953-A2A4-8835E8F79C65}" vid="{09887BB5-A875-44C0-9AF9-8FE92BB7EC5A}"/>
    </a:ext>
  </a:extLst>
</a:theme>
</file>

<file path=ppt/theme/theme4.xml><?xml version="1.0" encoding="utf-8"?>
<a:theme xmlns:a="http://schemas.openxmlformats.org/drawingml/2006/main" name="1_Dad's tie design templat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Century Gothic-Palatino Linotyp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9TopShadow">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spDef>
      <a:spPr>
        <a:ln>
          <a:noFill/>
        </a:ln>
      </a:spPr>
      <a:bodyPr numCol="1" rtlCol="0" anchor="ctr"/>
      <a:lstStyle>
        <a:defPPr algn="ctr">
          <a:defRPr dirty="0"/>
        </a:defPPr>
      </a:lstStyle>
      <a:style>
        <a:lnRef idx="3">
          <a:schemeClr val="lt1"/>
        </a:lnRef>
        <a:fillRef idx="1">
          <a:schemeClr val="accent2"/>
        </a:fillRef>
        <a:effectRef idx="1">
          <a:schemeClr val="accent2"/>
        </a:effectRef>
        <a:fontRef idx="minor">
          <a:schemeClr val="lt1"/>
        </a:fontRef>
      </a:style>
    </a:spDef>
    <a:lnDef>
      <a:spPr>
        <a:ln>
          <a:solidFill>
            <a:schemeClr val="accent2"/>
          </a:solidFill>
        </a:ln>
      </a:spPr>
      <a:bodyPr numCol="1"/>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numCol="1" rtlCol="0" anchor="ctr" anchorCtr="1">
        <a:spAutoFit/>
      </a:bodyPr>
      <a:lstStyle>
        <a:defPPr>
          <a:defRPr dirty="0"/>
        </a:defPPr>
      </a:lstStyle>
    </a:txDef>
  </a:objectDefaults>
  <a:extraClrSchemeLst/>
  <a:extLst>
    <a:ext uri="{05A4C25C-085E-4340-85A3-A5531E510DB2}">
      <thm15:themeFamily xmlns="" xmlns:thm15="http://schemas.microsoft.com/office/thememl/2012/main" name="Dad's tie design template" id="{D38B957D-588F-4953-A2A4-8835E8F79C65}" vid="{09887BB5-A875-44C0-9AF9-8FE92BB7EC5A}"/>
    </a:ext>
  </a:extLst>
</a:theme>
</file>

<file path=ppt/theme/theme5.xml><?xml version="1.0" encoding="utf-8"?>
<a:theme xmlns:a="http://schemas.openxmlformats.org/drawingml/2006/main"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Wart template">
  <a:themeElements>
    <a:clrScheme name="Blue Warm">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_Wart template">
  <a:themeElements>
    <a:clrScheme name="Blue Warm">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3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4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5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6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7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8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9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0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11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2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3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4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15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16_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1257</TotalTime>
  <Words>3636</Words>
  <Application>Microsoft Office PowerPoint</Application>
  <PresentationFormat>Presentación en pantalla (16:9)</PresentationFormat>
  <Paragraphs>333</Paragraphs>
  <Slides>80</Slides>
  <Notes>68</Notes>
  <HiddenSlides>0</HiddenSlides>
  <MMClips>0</MMClips>
  <ScaleCrop>false</ScaleCrop>
  <HeadingPairs>
    <vt:vector size="8" baseType="variant">
      <vt:variant>
        <vt:lpstr>Fuentes usadas</vt:lpstr>
      </vt:variant>
      <vt:variant>
        <vt:i4>15</vt:i4>
      </vt:variant>
      <vt:variant>
        <vt:lpstr>Tema</vt:lpstr>
      </vt:variant>
      <vt:variant>
        <vt:i4>23</vt:i4>
      </vt:variant>
      <vt:variant>
        <vt:lpstr>Servidores OLE incrustados</vt:lpstr>
      </vt:variant>
      <vt:variant>
        <vt:i4>1</vt:i4>
      </vt:variant>
      <vt:variant>
        <vt:lpstr>Títulos de diapositiva</vt:lpstr>
      </vt:variant>
      <vt:variant>
        <vt:i4>80</vt:i4>
      </vt:variant>
    </vt:vector>
  </HeadingPairs>
  <TitlesOfParts>
    <vt:vector size="119" baseType="lpstr">
      <vt:lpstr>Arial</vt:lpstr>
      <vt:lpstr>Garamond</vt:lpstr>
      <vt:lpstr>Noto Sans Symbols</vt:lpstr>
      <vt:lpstr>Montserrat Light</vt:lpstr>
      <vt:lpstr>Montserrat ExtraBold</vt:lpstr>
      <vt:lpstr>Gill Sans MT</vt:lpstr>
      <vt:lpstr>Arimo</vt:lpstr>
      <vt:lpstr>Montserrat</vt:lpstr>
      <vt:lpstr>Lato</vt:lpstr>
      <vt:lpstr>Playfair Display</vt:lpstr>
      <vt:lpstr>Verdana</vt:lpstr>
      <vt:lpstr>Century Gothic</vt:lpstr>
      <vt:lpstr>Palatino Linotype</vt:lpstr>
      <vt:lpstr>Wingdings 2</vt:lpstr>
      <vt:lpstr>Helvetica Neue</vt:lpstr>
      <vt:lpstr>Wart template</vt:lpstr>
      <vt:lpstr>Paquete</vt:lpstr>
      <vt:lpstr>Dad's tie design template</vt:lpstr>
      <vt:lpstr>1_Dad's tie design template</vt:lpstr>
      <vt:lpstr>Coral</vt:lpstr>
      <vt:lpstr>1_Coral</vt:lpstr>
      <vt:lpstr>1_Wart template</vt:lpstr>
      <vt:lpstr>2_Wart template</vt:lpstr>
      <vt:lpstr>2_Coral</vt:lpstr>
      <vt:lpstr>3_Coral</vt:lpstr>
      <vt:lpstr>4_Coral</vt:lpstr>
      <vt:lpstr>5_Coral</vt:lpstr>
      <vt:lpstr>6_Coral</vt:lpstr>
      <vt:lpstr>7_Coral</vt:lpstr>
      <vt:lpstr>8_Coral</vt:lpstr>
      <vt:lpstr>9_Coral</vt:lpstr>
      <vt:lpstr>10_Coral</vt:lpstr>
      <vt:lpstr>11_Coral</vt:lpstr>
      <vt:lpstr>12_Coral</vt:lpstr>
      <vt:lpstr>13_Coral</vt:lpstr>
      <vt:lpstr>14_Coral</vt:lpstr>
      <vt:lpstr>15_Coral</vt:lpstr>
      <vt:lpstr>16_Coral</vt:lpstr>
      <vt:lpstr>Image</vt:lpstr>
      <vt:lpstr>Presentación de PowerPoint</vt:lpstr>
      <vt:lpstr>Lectura y Fluidez</vt:lpstr>
      <vt:lpstr>Temas del módulo</vt:lpstr>
      <vt:lpstr>1. La lectura</vt:lpstr>
      <vt:lpstr>Presentación de PowerPoint</vt:lpstr>
      <vt:lpstr>Los movimientos de los ojos</vt:lpstr>
      <vt:lpstr>La lectura en el cerebro</vt:lpstr>
      <vt:lpstr>Presentación de PowerPoint</vt:lpstr>
      <vt:lpstr>Presentación de PowerPoint</vt:lpstr>
      <vt:lpstr>Presentación de PowerPoint</vt:lpstr>
      <vt:lpstr>Presentación de PowerPoint</vt:lpstr>
      <vt:lpstr>Presentación de PowerPoint</vt:lpstr>
      <vt:lpstr>1. Un modelo de lectura</vt:lpstr>
      <vt:lpstr>La lectura según los modelos clásicos…</vt:lpstr>
      <vt:lpstr>¿Es simple la lectura?</vt:lpstr>
      <vt:lpstr>Presentación de PowerPoint</vt:lpstr>
      <vt:lpstr>Presentación de PowerPoint</vt:lpstr>
      <vt:lpstr>Textos</vt:lpstr>
      <vt:lpstr>Tópico o contenido de los textos</vt:lpstr>
      <vt:lpstr>¿Solo textos narrativos?</vt:lpstr>
      <vt:lpstr>Presentación de PowerPoint</vt:lpstr>
      <vt:lpstr>Descripción</vt:lpstr>
      <vt:lpstr>Comparación</vt:lpstr>
      <vt:lpstr>Seriación</vt:lpstr>
      <vt:lpstr>Organización causal</vt:lpstr>
      <vt:lpstr>Problema/Solución</vt:lpstr>
      <vt:lpstr>Presentación de PowerPoint</vt:lpstr>
      <vt:lpstr>¿Por qué este modelo puede aportar a la enseñanza?</vt:lpstr>
      <vt:lpstr>Presentación de PowerPoint</vt:lpstr>
      <vt:lpstr>La fluidez lectora</vt:lpstr>
      <vt:lpstr>Errores en la concepción de la fluidez</vt:lpstr>
      <vt:lpstr>La lectura en voz alta vs. la lectura en silencio</vt:lpstr>
      <vt:lpstr>Función de la lectura en voz alta</vt:lpstr>
      <vt:lpstr>¿Cuáles son los rasgos prosódicos?</vt:lpstr>
      <vt:lpstr>¿Cómo usa el hablante su voz para transmitir un mensaje?</vt:lpstr>
      <vt:lpstr>La prosodia</vt:lpstr>
      <vt:lpstr>La prosodia refleja el significado del texto</vt:lpstr>
      <vt:lpstr>Lectura en voz alta y en silencio</vt:lpstr>
      <vt:lpstr>Subvocalizar</vt:lpstr>
      <vt:lpstr>¿Por qué es importante el reconocimiento de palabras?</vt:lpstr>
      <vt:lpstr>Fluidez</vt:lpstr>
      <vt:lpstr>Automaticidad-Comportamentiento automático</vt:lpstr>
      <vt:lpstr>¡A leer!</vt:lpstr>
      <vt:lpstr>Presentación de PowerPoint</vt:lpstr>
      <vt:lpstr>¡A leer!</vt:lpstr>
      <vt:lpstr>¡A leer!</vt:lpstr>
      <vt:lpstr>Presentación de PowerPoint</vt:lpstr>
      <vt:lpstr>Presentación de PowerPoint</vt:lpstr>
      <vt:lpstr>¿Cómo desarrollar la fluidez lectora?</vt:lpstr>
      <vt:lpstr>Lectura repetida de textos</vt:lpstr>
      <vt:lpstr>Presentación de PowerPoint</vt:lpstr>
      <vt:lpstr>Leemos un texto sobre un loro</vt:lpstr>
      <vt:lpstr>Ahora... ¡Leemos en eco! </vt:lpstr>
      <vt:lpstr>Después de leer</vt:lpstr>
      <vt:lpstr>Leamos este texto sobre un animal muy particular que se llama rata canguro </vt:lpstr>
      <vt:lpstr>Ahora... ¡Leemos en eco! </vt:lpstr>
      <vt:lpstr>Después de leer </vt:lpstr>
      <vt:lpstr>Presentación de PowerPoint</vt:lpstr>
      <vt:lpstr>Presentación de PowerPoint</vt:lpstr>
      <vt:lpstr>Presentación de PowerPoint</vt:lpstr>
      <vt:lpstr>Modelar la lectura en voz alta</vt:lpstr>
      <vt:lpstr>¡Leemos la historia de la niña de los zapatos rojos! </vt:lpstr>
      <vt:lpstr>Ahora... ¡Leemos a coro!</vt:lpstr>
      <vt:lpstr>Después de leer </vt:lpstr>
      <vt:lpstr>Después de leer </vt:lpstr>
      <vt:lpstr>Más ejemplos</vt:lpstr>
      <vt:lpstr>Presentación de PowerPoint</vt:lpstr>
      <vt:lpstr>“Ponerle voces a los textos”  Texto expositivo con marco narrativo</vt:lpstr>
      <vt:lpstr>Presentación de PowerPoint</vt:lpstr>
      <vt:lpstr>Presentación de PowerPoint</vt:lpstr>
      <vt:lpstr>Presentación de PowerPoint</vt:lpstr>
      <vt:lpstr>Presentación de PowerPoint</vt:lpstr>
      <vt:lpstr>Presentación de PowerPoint</vt:lpstr>
      <vt:lpstr>Presentación de PowerPoint</vt:lpstr>
      <vt:lpstr>Leemos sobre el cardenal (presten atención a las voces de los personajes) </vt:lpstr>
      <vt:lpstr>Presentación de PowerPoint</vt:lpstr>
      <vt:lpstr>Después de leer</vt:lpstr>
      <vt:lpstr>Fluidez en segundo ciclo y en secundaria</vt:lpstr>
      <vt:lpstr>Umbral del nivel de decodificación</vt:lpstr>
      <vt:lpstr>¡Gracias!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Lectura y Fluidez</dc:title>
  <dc:creator>Ana</dc:creator>
  <cp:lastModifiedBy>Ana</cp:lastModifiedBy>
  <cp:revision>31</cp:revision>
  <dcterms:modified xsi:type="dcterms:W3CDTF">2024-10-31T20:13:18Z</dcterms:modified>
</cp:coreProperties>
</file>